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987" r:id="rId1"/>
    <p:sldMasterId id="2147484005" r:id="rId2"/>
  </p:sldMasterIdLst>
  <p:notesMasterIdLst>
    <p:notesMasterId r:id="rId38"/>
  </p:notesMasterIdLst>
  <p:handoutMasterIdLst>
    <p:handoutMasterId r:id="rId39"/>
  </p:handoutMasterIdLst>
  <p:sldIdLst>
    <p:sldId id="261" r:id="rId3"/>
    <p:sldId id="275" r:id="rId4"/>
    <p:sldId id="257" r:id="rId5"/>
    <p:sldId id="262" r:id="rId6"/>
    <p:sldId id="277" r:id="rId7"/>
    <p:sldId id="263" r:id="rId8"/>
    <p:sldId id="310" r:id="rId9"/>
    <p:sldId id="278" r:id="rId10"/>
    <p:sldId id="276" r:id="rId11"/>
    <p:sldId id="305" r:id="rId12"/>
    <p:sldId id="279" r:id="rId13"/>
    <p:sldId id="307" r:id="rId14"/>
    <p:sldId id="280" r:id="rId15"/>
    <p:sldId id="282" r:id="rId16"/>
    <p:sldId id="283" r:id="rId17"/>
    <p:sldId id="285" r:id="rId18"/>
    <p:sldId id="287" r:id="rId19"/>
    <p:sldId id="288" r:id="rId20"/>
    <p:sldId id="291" r:id="rId21"/>
    <p:sldId id="289" r:id="rId22"/>
    <p:sldId id="298" r:id="rId23"/>
    <p:sldId id="308" r:id="rId24"/>
    <p:sldId id="309" r:id="rId25"/>
    <p:sldId id="312" r:id="rId26"/>
    <p:sldId id="311" r:id="rId27"/>
    <p:sldId id="290" r:id="rId28"/>
    <p:sldId id="293" r:id="rId29"/>
    <p:sldId id="313" r:id="rId30"/>
    <p:sldId id="294" r:id="rId31"/>
    <p:sldId id="295" r:id="rId32"/>
    <p:sldId id="300" r:id="rId33"/>
    <p:sldId id="296" r:id="rId34"/>
    <p:sldId id="297" r:id="rId35"/>
    <p:sldId id="302" r:id="rId36"/>
    <p:sldId id="303" r:id="rId37"/>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ás Fehér" initials="AF" lastIdx="1" clrIdx="0">
    <p:extLst>
      <p:ext uri="{19B8F6BF-5375-455C-9EA6-DF929625EA0E}">
        <p15:presenceInfo xmlns:p15="http://schemas.microsoft.com/office/powerpoint/2012/main" userId="András Fehér" providerId="None"/>
      </p:ext>
    </p:extLst>
  </p:cmAuthor>
  <p:cmAuthor id="2" name="András Fehér" initials="AF [2]" lastIdx="6" clrIdx="1">
    <p:extLst>
      <p:ext uri="{19B8F6BF-5375-455C-9EA6-DF929625EA0E}">
        <p15:presenceInfo xmlns:p15="http://schemas.microsoft.com/office/powerpoint/2012/main" userId="S::feher.andras@uni-nke.hu::40f7fdf5-1626-43c7-b6c3-7902b5d744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276"/>
    <a:srgbClr val="FFBF87"/>
    <a:srgbClr val="CAF6F4"/>
    <a:srgbClr val="9DBF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6357" autoAdjust="0"/>
  </p:normalViewPr>
  <p:slideViewPr>
    <p:cSldViewPr snapToGrid="0">
      <p:cViewPr varScale="1">
        <p:scale>
          <a:sx n="109" d="100"/>
          <a:sy n="109" d="100"/>
        </p:scale>
        <p:origin x="-144" y="162"/>
      </p:cViewPr>
      <p:guideLst/>
    </p:cSldViewPr>
  </p:slideViewPr>
  <p:notesTextViewPr>
    <p:cViewPr>
      <p:scale>
        <a:sx n="3" d="2"/>
        <a:sy n="3" d="2"/>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hu-HU" dirty="0"/>
              <a:t> </a:t>
            </a:r>
            <a:r>
              <a:rPr lang="hu-HU" dirty="0" err="1"/>
              <a:t>McKinsey</a:t>
            </a:r>
            <a:r>
              <a:rPr lang="hu-HU" dirty="0"/>
              <a:t>, 2017 </a:t>
            </a:r>
            <a:br>
              <a:rPr lang="hu-HU" dirty="0"/>
            </a:br>
            <a:r>
              <a:rPr lang="hu-HU" dirty="0"/>
              <a:t>(in: A mesterséges intelligenciáról szóló </a:t>
            </a:r>
            <a:r>
              <a:rPr lang="hu-HU" dirty="0" err="1"/>
              <a:t>összhangolt</a:t>
            </a:r>
            <a:r>
              <a:rPr lang="hu-HU" dirty="0"/>
              <a:t> terv)</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col"/>
        <c:grouping val="clustered"/>
        <c:varyColors val="0"/>
        <c:ser>
          <c:idx val="0"/>
          <c:order val="0"/>
          <c:tx>
            <c:strRef>
              <c:f>Munka1!$B$1</c:f>
              <c:strCache>
                <c:ptCount val="1"/>
                <c:pt idx="0">
                  <c:v>Min</c:v>
                </c:pt>
              </c:strCache>
            </c:strRef>
          </c:tx>
          <c:spPr>
            <a:solidFill>
              <a:schemeClr val="accent1"/>
            </a:solidFill>
            <a:ln>
              <a:noFill/>
            </a:ln>
            <a:effectLst/>
          </c:spPr>
          <c:invertIfNegative val="0"/>
          <c:dLbls>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hu-HU"/>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Munka1!$A$2:$A$4</c:f>
              <c:strCache>
                <c:ptCount val="3"/>
                <c:pt idx="0">
                  <c:v>EU</c:v>
                </c:pt>
                <c:pt idx="1">
                  <c:v>Kína</c:v>
                </c:pt>
                <c:pt idx="2">
                  <c:v>USA</c:v>
                </c:pt>
              </c:strCache>
            </c:strRef>
          </c:cat>
          <c:val>
            <c:numRef>
              <c:f>Munka1!$B$2:$B$4</c:f>
              <c:numCache>
                <c:formatCode>General</c:formatCode>
                <c:ptCount val="3"/>
                <c:pt idx="0">
                  <c:v>2.4</c:v>
                </c:pt>
                <c:pt idx="1">
                  <c:v>6.5</c:v>
                </c:pt>
                <c:pt idx="2">
                  <c:v>12.1</c:v>
                </c:pt>
              </c:numCache>
            </c:numRef>
          </c:val>
          <c:extLst>
            <c:ext xmlns:c16="http://schemas.microsoft.com/office/drawing/2014/chart" uri="{C3380CC4-5D6E-409C-BE32-E72D297353CC}">
              <c16:uniqueId val="{00000000-7E62-4596-BB1B-58723DAD642C}"/>
            </c:ext>
          </c:extLst>
        </c:ser>
        <c:ser>
          <c:idx val="1"/>
          <c:order val="1"/>
          <c:tx>
            <c:strRef>
              <c:f>Munka1!$C$1</c:f>
              <c:strCache>
                <c:ptCount val="1"/>
                <c:pt idx="0">
                  <c:v>Max</c:v>
                </c:pt>
              </c:strCache>
            </c:strRef>
          </c:tx>
          <c:spPr>
            <a:solidFill>
              <a:schemeClr val="accent2"/>
            </a:solidFill>
            <a:ln>
              <a:noFill/>
            </a:ln>
            <a:effectLst/>
          </c:spPr>
          <c:invertIfNegative val="0"/>
          <c:dLbls>
            <c:spPr>
              <a:solidFill>
                <a:prstClr val="white"/>
              </a:solidFill>
              <a:ln>
                <a:solidFill>
                  <a:prstClr val="black">
                    <a:lumMod val="25000"/>
                    <a:lumOff val="75000"/>
                  </a:prstClr>
                </a:solidFill>
              </a:ln>
              <a:effectLst/>
            </c:spPr>
            <c:txPr>
              <a:bodyPr rot="0" spcFirstLastPara="1" vertOverflow="clip" horzOverflow="clip" vert="horz" wrap="square" lIns="36576" tIns="18288" rIns="36576" bIns="18288"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hu-HU"/>
              </a:p>
            </c:txPr>
            <c:dLblPos val="in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Munka1!$A$2:$A$4</c:f>
              <c:strCache>
                <c:ptCount val="3"/>
                <c:pt idx="0">
                  <c:v>EU</c:v>
                </c:pt>
                <c:pt idx="1">
                  <c:v>Kína</c:v>
                </c:pt>
                <c:pt idx="2">
                  <c:v>USA</c:v>
                </c:pt>
              </c:strCache>
            </c:strRef>
          </c:cat>
          <c:val>
            <c:numRef>
              <c:f>Munka1!$C$2:$C$4</c:f>
              <c:numCache>
                <c:formatCode>General</c:formatCode>
                <c:ptCount val="3"/>
                <c:pt idx="0">
                  <c:v>3.2</c:v>
                </c:pt>
                <c:pt idx="1">
                  <c:v>9.6999999999999993</c:v>
                </c:pt>
                <c:pt idx="2">
                  <c:v>18.600000000000001</c:v>
                </c:pt>
              </c:numCache>
            </c:numRef>
          </c:val>
          <c:extLst>
            <c:ext xmlns:c16="http://schemas.microsoft.com/office/drawing/2014/chart" uri="{C3380CC4-5D6E-409C-BE32-E72D297353CC}">
              <c16:uniqueId val="{00000001-7E62-4596-BB1B-58723DAD642C}"/>
            </c:ext>
          </c:extLst>
        </c:ser>
        <c:dLbls>
          <c:showLegendKey val="0"/>
          <c:showVal val="0"/>
          <c:showCatName val="0"/>
          <c:showSerName val="0"/>
          <c:showPercent val="0"/>
          <c:showBubbleSize val="0"/>
        </c:dLbls>
        <c:gapWidth val="219"/>
        <c:overlap val="-27"/>
        <c:axId val="1016689871"/>
        <c:axId val="1016690287"/>
      </c:barChart>
      <c:catAx>
        <c:axId val="1016689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u-HU"/>
          </a:p>
        </c:txPr>
        <c:crossAx val="1016690287"/>
        <c:crosses val="autoZero"/>
        <c:auto val="1"/>
        <c:lblAlgn val="ctr"/>
        <c:lblOffset val="100"/>
        <c:noMultiLvlLbl val="0"/>
      </c:catAx>
      <c:valAx>
        <c:axId val="1016690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u-HU"/>
          </a:p>
        </c:txPr>
        <c:crossAx val="1016689871"/>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chart>
  <c:spPr>
    <a:noFill/>
    <a:ln>
      <a:noFill/>
    </a:ln>
    <a:effectLst/>
  </c:spPr>
  <c:txPr>
    <a:bodyPr/>
    <a:lstStyle/>
    <a:p>
      <a:pPr>
        <a:defRPr sz="1800"/>
      </a:pPr>
      <a:endParaRPr lang="hu-H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image" Target="../media/image10.jpg"/></Relationships>
</file>

<file path=ppt/diagrams/_rels/data11.xml.rels><?xml version="1.0" encoding="UTF-8" standalone="yes"?>
<Relationships xmlns="http://schemas.openxmlformats.org/package/2006/relationships"><Relationship Id="rId1" Type="http://schemas.openxmlformats.org/officeDocument/2006/relationships/image" Target="../media/image17.jpg"/></Relationships>
</file>

<file path=ppt/diagrams/_rels/data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image" Target="../media/image19.png"/></Relationships>
</file>

<file path=ppt/diagrams/_rels/data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image" Target="../media/image21.jpg"/></Relationships>
</file>

<file path=ppt/diagrams/_rels/data27.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image" Target="../media/image10.jpg"/></Relationships>
</file>

<file path=ppt/diagrams/_rels/drawing11.xml.rels><?xml version="1.0" encoding="UTF-8" standalone="yes"?>
<Relationships xmlns="http://schemas.openxmlformats.org/package/2006/relationships"><Relationship Id="rId1" Type="http://schemas.openxmlformats.org/officeDocument/2006/relationships/image" Target="../media/image17.jpg"/></Relationships>
</file>

<file path=ppt/diagrams/_rels/drawing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image" Target="../media/image19.png"/></Relationships>
</file>

<file path=ppt/diagrams/_rels/drawing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image" Target="../media/image21.jpg"/></Relationships>
</file>

<file path=ppt/diagrams/_rels/drawing27.xml.rels><?xml version="1.0" encoding="UTF-8" standalone="yes"?>
<Relationships xmlns="http://schemas.openxmlformats.org/package/2006/relationships"><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E725F7-5A7E-40F9-9EEA-424851D9F152}" type="doc">
      <dgm:prSet loTypeId="urn:microsoft.com/office/officeart/2008/layout/AlternatingPictureBlocks" loCatId="list" qsTypeId="urn:microsoft.com/office/officeart/2005/8/quickstyle/simple1" qsCatId="simple" csTypeId="urn:microsoft.com/office/officeart/2005/8/colors/colorful2" csCatId="colorful" phldr="1"/>
      <dgm:spPr/>
      <dgm:t>
        <a:bodyPr/>
        <a:lstStyle/>
        <a:p>
          <a:endParaRPr lang="hu-HU"/>
        </a:p>
      </dgm:t>
    </dgm:pt>
    <dgm:pt modelId="{74D82C3D-6FCB-48ED-B097-D83504D756A9}">
      <dgm:prSet/>
      <dgm:spPr/>
      <dgm:t>
        <a:bodyPr/>
        <a:lstStyle/>
        <a:p>
          <a:pPr rtl="0"/>
          <a:r>
            <a:rPr lang="hu-HU" dirty="0"/>
            <a:t>AI számtalan hadi felhasználás</a:t>
          </a:r>
        </a:p>
      </dgm:t>
    </dgm:pt>
    <dgm:pt modelId="{8DC73A52-9830-4140-88E1-6284EDD744BB}" type="parTrans" cxnId="{FA27F9A7-01F5-4F62-96EE-7F3320B03F46}">
      <dgm:prSet/>
      <dgm:spPr/>
      <dgm:t>
        <a:bodyPr/>
        <a:lstStyle/>
        <a:p>
          <a:endParaRPr lang="hu-HU"/>
        </a:p>
      </dgm:t>
    </dgm:pt>
    <dgm:pt modelId="{0576EE12-90D7-4F81-82CC-A5F579CB153D}" type="sibTrans" cxnId="{FA27F9A7-01F5-4F62-96EE-7F3320B03F46}">
      <dgm:prSet/>
      <dgm:spPr/>
      <dgm:t>
        <a:bodyPr/>
        <a:lstStyle/>
        <a:p>
          <a:endParaRPr lang="hu-HU"/>
        </a:p>
      </dgm:t>
    </dgm:pt>
    <dgm:pt modelId="{F0943BD9-5097-4C1D-A6ED-204CC2E6816D}">
      <dgm:prSet/>
      <dgm:spPr/>
      <dgm:t>
        <a:bodyPr/>
        <a:lstStyle/>
        <a:p>
          <a:pPr rtl="0"/>
          <a:r>
            <a:rPr lang="hu-HU" dirty="0"/>
            <a:t>A kibertérben évek óta használatos az AI</a:t>
          </a:r>
        </a:p>
      </dgm:t>
    </dgm:pt>
    <dgm:pt modelId="{F2013470-4736-4090-9397-EF547D6F5805}" type="parTrans" cxnId="{78D41CA8-4699-4922-A087-95C7B37B76AB}">
      <dgm:prSet/>
      <dgm:spPr/>
      <dgm:t>
        <a:bodyPr/>
        <a:lstStyle/>
        <a:p>
          <a:endParaRPr lang="hu-HU"/>
        </a:p>
      </dgm:t>
    </dgm:pt>
    <dgm:pt modelId="{977B4646-E8D7-4ED6-A72E-60AC5966F724}" type="sibTrans" cxnId="{78D41CA8-4699-4922-A087-95C7B37B76AB}">
      <dgm:prSet/>
      <dgm:spPr/>
      <dgm:t>
        <a:bodyPr/>
        <a:lstStyle/>
        <a:p>
          <a:endParaRPr lang="hu-HU"/>
        </a:p>
      </dgm:t>
    </dgm:pt>
    <dgm:pt modelId="{693415A1-419D-4D46-9A06-1D7C57E26C86}">
      <dgm:prSet/>
      <dgm:spPr/>
      <dgm:t>
        <a:bodyPr/>
        <a:lstStyle/>
        <a:p>
          <a:pPr rtl="0"/>
          <a:r>
            <a:rPr lang="hu-HU" dirty="0"/>
            <a:t>Nincs </a:t>
          </a:r>
          <a:r>
            <a:rPr lang="hu-HU" dirty="0" err="1"/>
            <a:t>kiber</a:t>
          </a:r>
          <a:r>
            <a:rPr lang="hu-HU" dirty="0"/>
            <a:t>-határ</a:t>
          </a:r>
        </a:p>
      </dgm:t>
    </dgm:pt>
    <dgm:pt modelId="{6C31C3C4-07EF-452C-94CB-8C7A8B925672}" type="parTrans" cxnId="{26C8ADE5-A78D-4363-872F-61D7E00A1083}">
      <dgm:prSet/>
      <dgm:spPr/>
      <dgm:t>
        <a:bodyPr/>
        <a:lstStyle/>
        <a:p>
          <a:endParaRPr lang="hu-HU"/>
        </a:p>
      </dgm:t>
    </dgm:pt>
    <dgm:pt modelId="{F6D4E354-91C7-48C8-B410-07E978C5B299}" type="sibTrans" cxnId="{26C8ADE5-A78D-4363-872F-61D7E00A1083}">
      <dgm:prSet/>
      <dgm:spPr/>
      <dgm:t>
        <a:bodyPr/>
        <a:lstStyle/>
        <a:p>
          <a:endParaRPr lang="hu-HU"/>
        </a:p>
      </dgm:t>
    </dgm:pt>
    <dgm:pt modelId="{5C34FBA1-DDB8-4CD5-BA2E-C01CEFCB5FE5}">
      <dgm:prSet/>
      <dgm:spPr/>
      <dgm:t>
        <a:bodyPr/>
        <a:lstStyle/>
        <a:p>
          <a:pPr rtl="0"/>
          <a:r>
            <a:rPr lang="hu-HU" dirty="0"/>
            <a:t>még nem tudunk bevetésről</a:t>
          </a:r>
        </a:p>
      </dgm:t>
    </dgm:pt>
    <dgm:pt modelId="{969BA9CE-9A34-43C0-A6A3-16148F67DD59}" type="parTrans" cxnId="{4C582A17-F524-4272-85D7-E54EAFB39FCC}">
      <dgm:prSet/>
      <dgm:spPr/>
      <dgm:t>
        <a:bodyPr/>
        <a:lstStyle/>
        <a:p>
          <a:endParaRPr lang="hu-HU"/>
        </a:p>
      </dgm:t>
    </dgm:pt>
    <dgm:pt modelId="{B34E72A5-DC70-4254-B012-CBE7D3FC9E1C}" type="sibTrans" cxnId="{4C582A17-F524-4272-85D7-E54EAFB39FCC}">
      <dgm:prSet/>
      <dgm:spPr/>
      <dgm:t>
        <a:bodyPr/>
        <a:lstStyle/>
        <a:p>
          <a:endParaRPr lang="hu-HU"/>
        </a:p>
      </dgm:t>
    </dgm:pt>
    <dgm:pt modelId="{B1ED0020-5397-449D-BFE4-61358DE73DD0}" type="pres">
      <dgm:prSet presAssocID="{B0E725F7-5A7E-40F9-9EEA-424851D9F152}" presName="linearFlow" presStyleCnt="0">
        <dgm:presLayoutVars>
          <dgm:dir/>
          <dgm:resizeHandles val="exact"/>
        </dgm:presLayoutVars>
      </dgm:prSet>
      <dgm:spPr/>
    </dgm:pt>
    <dgm:pt modelId="{D7BF02AE-F0F6-405B-BA3C-0CE5F6D832CD}" type="pres">
      <dgm:prSet presAssocID="{74D82C3D-6FCB-48ED-B097-D83504D756A9}" presName="comp" presStyleCnt="0"/>
      <dgm:spPr/>
    </dgm:pt>
    <dgm:pt modelId="{9365132B-85F9-4126-B285-D9D2D16A327A}" type="pres">
      <dgm:prSet presAssocID="{74D82C3D-6FCB-48ED-B097-D83504D756A9}" presName="rect2" presStyleLbl="node1" presStyleIdx="0" presStyleCnt="3">
        <dgm:presLayoutVars>
          <dgm:bulletEnabled val="1"/>
        </dgm:presLayoutVars>
      </dgm:prSet>
      <dgm:spPr/>
    </dgm:pt>
    <dgm:pt modelId="{9D13BDA1-50EE-4446-AB13-AB408813902B}" type="pres">
      <dgm:prSet presAssocID="{74D82C3D-6FCB-48ED-B097-D83504D756A9}" presName="rect1" presStyleLbl="ln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dgm:spPr>
    </dgm:pt>
    <dgm:pt modelId="{725C7A2A-E817-4D18-A457-6ACB06084767}" type="pres">
      <dgm:prSet presAssocID="{0576EE12-90D7-4F81-82CC-A5F579CB153D}" presName="sibTrans" presStyleCnt="0"/>
      <dgm:spPr/>
    </dgm:pt>
    <dgm:pt modelId="{444634E3-F504-46E5-A927-BC8F29164048}" type="pres">
      <dgm:prSet presAssocID="{F0943BD9-5097-4C1D-A6ED-204CC2E6816D}" presName="comp" presStyleCnt="0"/>
      <dgm:spPr/>
    </dgm:pt>
    <dgm:pt modelId="{1CD66251-9229-497C-9D1F-1D9B9663C87A}" type="pres">
      <dgm:prSet presAssocID="{F0943BD9-5097-4C1D-A6ED-204CC2E6816D}" presName="rect2" presStyleLbl="node1" presStyleIdx="1" presStyleCnt="3">
        <dgm:presLayoutVars>
          <dgm:bulletEnabled val="1"/>
        </dgm:presLayoutVars>
      </dgm:prSet>
      <dgm:spPr/>
    </dgm:pt>
    <dgm:pt modelId="{845776EC-BC12-4773-8FCC-A770F969E88D}" type="pres">
      <dgm:prSet presAssocID="{F0943BD9-5097-4C1D-A6ED-204CC2E6816D}" presName="rect1" presStyleLbl="lnNod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64" t="14022" r="576" b="16006"/>
          </a:stretch>
        </a:blipFill>
      </dgm:spPr>
    </dgm:pt>
    <dgm:pt modelId="{27AAD67A-B345-446B-A0A1-D62A9803BE38}" type="pres">
      <dgm:prSet presAssocID="{977B4646-E8D7-4ED6-A72E-60AC5966F724}" presName="sibTrans" presStyleCnt="0"/>
      <dgm:spPr/>
    </dgm:pt>
    <dgm:pt modelId="{23A2A0B5-7901-46F4-B8E7-EF27BC6C896D}" type="pres">
      <dgm:prSet presAssocID="{693415A1-419D-4D46-9A06-1D7C57E26C86}" presName="comp" presStyleCnt="0"/>
      <dgm:spPr/>
    </dgm:pt>
    <dgm:pt modelId="{891B54A9-BCB9-4CBF-AD03-B34FDF0BCD59}" type="pres">
      <dgm:prSet presAssocID="{693415A1-419D-4D46-9A06-1D7C57E26C86}" presName="rect2" presStyleLbl="node1" presStyleIdx="2" presStyleCnt="3">
        <dgm:presLayoutVars>
          <dgm:bulletEnabled val="1"/>
        </dgm:presLayoutVars>
      </dgm:prSet>
      <dgm:spPr/>
    </dgm:pt>
    <dgm:pt modelId="{909A55D3-97BA-4B80-B2C4-A02EFE03FA6D}" type="pres">
      <dgm:prSet presAssocID="{693415A1-419D-4D46-9A06-1D7C57E26C86}" presName="rect1" presStyleLbl="lnNode1" presStyleIdx="2" presStyleCnt="3"/>
      <dgm:spPr/>
    </dgm:pt>
  </dgm:ptLst>
  <dgm:cxnLst>
    <dgm:cxn modelId="{E3030F08-B767-4379-87BA-34BE19E5084A}" type="presOf" srcId="{74D82C3D-6FCB-48ED-B097-D83504D756A9}" destId="{9365132B-85F9-4126-B285-D9D2D16A327A}" srcOrd="0" destOrd="0" presId="urn:microsoft.com/office/officeart/2008/layout/AlternatingPictureBlocks"/>
    <dgm:cxn modelId="{4C582A17-F524-4272-85D7-E54EAFB39FCC}" srcId="{74D82C3D-6FCB-48ED-B097-D83504D756A9}" destId="{5C34FBA1-DDB8-4CD5-BA2E-C01CEFCB5FE5}" srcOrd="0" destOrd="0" parTransId="{969BA9CE-9A34-43C0-A6A3-16148F67DD59}" sibTransId="{B34E72A5-DC70-4254-B012-CBE7D3FC9E1C}"/>
    <dgm:cxn modelId="{B431D321-D433-4794-8C13-4058FAA42BB3}" type="presOf" srcId="{693415A1-419D-4D46-9A06-1D7C57E26C86}" destId="{891B54A9-BCB9-4CBF-AD03-B34FDF0BCD59}" srcOrd="0" destOrd="0" presId="urn:microsoft.com/office/officeart/2008/layout/AlternatingPictureBlocks"/>
    <dgm:cxn modelId="{EB10F624-31F9-4CB8-9CD3-AAADAC5DD37F}" type="presOf" srcId="{B0E725F7-5A7E-40F9-9EEA-424851D9F152}" destId="{B1ED0020-5397-449D-BFE4-61358DE73DD0}" srcOrd="0" destOrd="0" presId="urn:microsoft.com/office/officeart/2008/layout/AlternatingPictureBlocks"/>
    <dgm:cxn modelId="{5FD39F2A-7C0A-4067-B7A0-A0888E786EF3}" type="presOf" srcId="{F0943BD9-5097-4C1D-A6ED-204CC2E6816D}" destId="{1CD66251-9229-497C-9D1F-1D9B9663C87A}" srcOrd="0" destOrd="0" presId="urn:microsoft.com/office/officeart/2008/layout/AlternatingPictureBlocks"/>
    <dgm:cxn modelId="{FF932FA2-8D58-4D6C-B259-39A2DA46719E}" type="presOf" srcId="{5C34FBA1-DDB8-4CD5-BA2E-C01CEFCB5FE5}" destId="{9365132B-85F9-4126-B285-D9D2D16A327A}" srcOrd="0" destOrd="1" presId="urn:microsoft.com/office/officeart/2008/layout/AlternatingPictureBlocks"/>
    <dgm:cxn modelId="{FA27F9A7-01F5-4F62-96EE-7F3320B03F46}" srcId="{B0E725F7-5A7E-40F9-9EEA-424851D9F152}" destId="{74D82C3D-6FCB-48ED-B097-D83504D756A9}" srcOrd="0" destOrd="0" parTransId="{8DC73A52-9830-4140-88E1-6284EDD744BB}" sibTransId="{0576EE12-90D7-4F81-82CC-A5F579CB153D}"/>
    <dgm:cxn modelId="{78D41CA8-4699-4922-A087-95C7B37B76AB}" srcId="{B0E725F7-5A7E-40F9-9EEA-424851D9F152}" destId="{F0943BD9-5097-4C1D-A6ED-204CC2E6816D}" srcOrd="1" destOrd="0" parTransId="{F2013470-4736-4090-9397-EF547D6F5805}" sibTransId="{977B4646-E8D7-4ED6-A72E-60AC5966F724}"/>
    <dgm:cxn modelId="{26C8ADE5-A78D-4363-872F-61D7E00A1083}" srcId="{B0E725F7-5A7E-40F9-9EEA-424851D9F152}" destId="{693415A1-419D-4D46-9A06-1D7C57E26C86}" srcOrd="2" destOrd="0" parTransId="{6C31C3C4-07EF-452C-94CB-8C7A8B925672}" sibTransId="{F6D4E354-91C7-48C8-B410-07E978C5B299}"/>
    <dgm:cxn modelId="{A3841C4E-399C-47F6-AAB2-D4A26EBDB3E9}" type="presParOf" srcId="{B1ED0020-5397-449D-BFE4-61358DE73DD0}" destId="{D7BF02AE-F0F6-405B-BA3C-0CE5F6D832CD}" srcOrd="0" destOrd="0" presId="urn:microsoft.com/office/officeart/2008/layout/AlternatingPictureBlocks"/>
    <dgm:cxn modelId="{00E4D658-FD86-48B8-8EC7-C1FF110DE6D1}" type="presParOf" srcId="{D7BF02AE-F0F6-405B-BA3C-0CE5F6D832CD}" destId="{9365132B-85F9-4126-B285-D9D2D16A327A}" srcOrd="0" destOrd="0" presId="urn:microsoft.com/office/officeart/2008/layout/AlternatingPictureBlocks"/>
    <dgm:cxn modelId="{37076FC2-8B71-4729-8143-794610F094E3}" type="presParOf" srcId="{D7BF02AE-F0F6-405B-BA3C-0CE5F6D832CD}" destId="{9D13BDA1-50EE-4446-AB13-AB408813902B}" srcOrd="1" destOrd="0" presId="urn:microsoft.com/office/officeart/2008/layout/AlternatingPictureBlocks"/>
    <dgm:cxn modelId="{ADE8563B-6D1A-4547-AF5D-72F24AC0D6B6}" type="presParOf" srcId="{B1ED0020-5397-449D-BFE4-61358DE73DD0}" destId="{725C7A2A-E817-4D18-A457-6ACB06084767}" srcOrd="1" destOrd="0" presId="urn:microsoft.com/office/officeart/2008/layout/AlternatingPictureBlocks"/>
    <dgm:cxn modelId="{9CA2C4FF-58F5-44D7-A521-EDC38B42C0D0}" type="presParOf" srcId="{B1ED0020-5397-449D-BFE4-61358DE73DD0}" destId="{444634E3-F504-46E5-A927-BC8F29164048}" srcOrd="2" destOrd="0" presId="urn:microsoft.com/office/officeart/2008/layout/AlternatingPictureBlocks"/>
    <dgm:cxn modelId="{A2045F45-1C6D-4AFB-9C66-03170A34828E}" type="presParOf" srcId="{444634E3-F504-46E5-A927-BC8F29164048}" destId="{1CD66251-9229-497C-9D1F-1D9B9663C87A}" srcOrd="0" destOrd="0" presId="urn:microsoft.com/office/officeart/2008/layout/AlternatingPictureBlocks"/>
    <dgm:cxn modelId="{765990FD-69E2-4B99-86C0-5281098A1830}" type="presParOf" srcId="{444634E3-F504-46E5-A927-BC8F29164048}" destId="{845776EC-BC12-4773-8FCC-A770F969E88D}" srcOrd="1" destOrd="0" presId="urn:microsoft.com/office/officeart/2008/layout/AlternatingPictureBlocks"/>
    <dgm:cxn modelId="{B9EB325B-231E-4C77-A56A-B9F2A7388084}" type="presParOf" srcId="{B1ED0020-5397-449D-BFE4-61358DE73DD0}" destId="{27AAD67A-B345-446B-A0A1-D62A9803BE38}" srcOrd="3" destOrd="0" presId="urn:microsoft.com/office/officeart/2008/layout/AlternatingPictureBlocks"/>
    <dgm:cxn modelId="{7D974FA4-F243-4C6F-9112-EDA422473ACD}" type="presParOf" srcId="{B1ED0020-5397-449D-BFE4-61358DE73DD0}" destId="{23A2A0B5-7901-46F4-B8E7-EF27BC6C896D}" srcOrd="4" destOrd="0" presId="urn:microsoft.com/office/officeart/2008/layout/AlternatingPictureBlocks"/>
    <dgm:cxn modelId="{695FC66D-DC82-4377-BBF5-517F51EB3F0D}" type="presParOf" srcId="{23A2A0B5-7901-46F4-B8E7-EF27BC6C896D}" destId="{891B54A9-BCB9-4CBF-AD03-B34FDF0BCD59}" srcOrd="0" destOrd="0" presId="urn:microsoft.com/office/officeart/2008/layout/AlternatingPictureBlocks"/>
    <dgm:cxn modelId="{998F7BA5-97BA-4A86-BA4A-90B4C37CF067}" type="presParOf" srcId="{23A2A0B5-7901-46F4-B8E7-EF27BC6C896D}" destId="{909A55D3-97BA-4B80-B2C4-A02EFE03FA6D}"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9C44652-05EF-4DD9-8539-8F7E305F84BA}" type="doc">
      <dgm:prSet loTypeId="urn:microsoft.com/office/officeart/2009/3/layout/IncreasingArrowsProcess" loCatId="process" qsTypeId="urn:microsoft.com/office/officeart/2005/8/quickstyle/simple2" qsCatId="simple" csTypeId="urn:microsoft.com/office/officeart/2005/8/colors/accent1_5" csCatId="accent1" phldr="1"/>
      <dgm:spPr/>
      <dgm:t>
        <a:bodyPr/>
        <a:lstStyle/>
        <a:p>
          <a:endParaRPr lang="hu-HU"/>
        </a:p>
      </dgm:t>
    </dgm:pt>
    <dgm:pt modelId="{AA40296A-585C-4BA0-B8A9-18A7A6D1F32D}">
      <dgm:prSet phldrT="[Szöveg]" custT="1"/>
      <dgm:spPr>
        <a:solidFill>
          <a:schemeClr val="lt1">
            <a:hueOff val="0"/>
            <a:satOff val="0"/>
            <a:lumOff val="0"/>
            <a:alpha val="70000"/>
          </a:schemeClr>
        </a:solidFill>
      </dgm:spPr>
      <dgm:t>
        <a:bodyPr/>
        <a:lstStyle/>
        <a:p>
          <a:r>
            <a:rPr lang="hu-HU" sz="2000" dirty="0"/>
            <a:t>Az összetett rendszer egésze</a:t>
          </a:r>
        </a:p>
      </dgm:t>
    </dgm:pt>
    <dgm:pt modelId="{C95AA956-E41D-4F93-A76D-47EE67161364}" type="parTrans" cxnId="{D45EDC64-F9A6-4DD9-834F-66BA04624161}">
      <dgm:prSet/>
      <dgm:spPr/>
      <dgm:t>
        <a:bodyPr/>
        <a:lstStyle/>
        <a:p>
          <a:endParaRPr lang="hu-HU"/>
        </a:p>
      </dgm:t>
    </dgm:pt>
    <dgm:pt modelId="{861E20B2-0BEF-4B45-A56F-E1AA240972E1}" type="sibTrans" cxnId="{D45EDC64-F9A6-4DD9-834F-66BA04624161}">
      <dgm:prSet/>
      <dgm:spPr/>
      <dgm:t>
        <a:bodyPr/>
        <a:lstStyle/>
        <a:p>
          <a:endParaRPr lang="hu-HU"/>
        </a:p>
      </dgm:t>
    </dgm:pt>
    <dgm:pt modelId="{C8DF26B1-852F-478E-9EBC-E800F1B8C18E}">
      <dgm:prSet phldrT="[Szöveg]" custT="1">
        <dgm:style>
          <a:lnRef idx="1">
            <a:schemeClr val="dk1"/>
          </a:lnRef>
          <a:fillRef idx="2">
            <a:schemeClr val="dk1"/>
          </a:fillRef>
          <a:effectRef idx="1">
            <a:schemeClr val="dk1"/>
          </a:effectRef>
          <a:fontRef idx="minor">
            <a:schemeClr val="dk1"/>
          </a:fontRef>
        </dgm:style>
      </dgm:prSet>
      <dgm:spPr/>
      <dgm:t>
        <a:bodyPr/>
        <a:lstStyle/>
        <a:p>
          <a:r>
            <a:rPr lang="hu-HU" sz="2800" dirty="0"/>
            <a:t>Hagyományos védelem</a:t>
          </a:r>
        </a:p>
      </dgm:t>
    </dgm:pt>
    <dgm:pt modelId="{6B921DAE-FDC7-49D6-9475-FF3EBC549581}" type="parTrans" cxnId="{3DF869F0-944B-4174-A6AF-9D88D9C024B9}">
      <dgm:prSet/>
      <dgm:spPr/>
      <dgm:t>
        <a:bodyPr/>
        <a:lstStyle/>
        <a:p>
          <a:endParaRPr lang="hu-HU"/>
        </a:p>
      </dgm:t>
    </dgm:pt>
    <dgm:pt modelId="{0C977ED1-FE7F-4746-8B34-B0736A88B3B5}" type="sibTrans" cxnId="{3DF869F0-944B-4174-A6AF-9D88D9C024B9}">
      <dgm:prSet/>
      <dgm:spPr/>
      <dgm:t>
        <a:bodyPr/>
        <a:lstStyle/>
        <a:p>
          <a:endParaRPr lang="hu-HU"/>
        </a:p>
      </dgm:t>
    </dgm:pt>
    <dgm:pt modelId="{B207CE81-840E-4BE1-863D-7793BFB06633}">
      <dgm:prSet phldrT="[Szöveg]" custT="1"/>
      <dgm:spPr/>
      <dgm:t>
        <a:bodyPr/>
        <a:lstStyle/>
        <a:p>
          <a:r>
            <a:rPr lang="hu-HU" sz="2800" dirty="0"/>
            <a:t>Mesterséges intelligencia (AI)</a:t>
          </a:r>
        </a:p>
      </dgm:t>
    </dgm:pt>
    <dgm:pt modelId="{2B34F011-F9A5-42C0-99B0-5C5C7708673A}" type="parTrans" cxnId="{87B4E084-7DF8-4279-AA41-05AED850EA7A}">
      <dgm:prSet/>
      <dgm:spPr/>
      <dgm:t>
        <a:bodyPr/>
        <a:lstStyle/>
        <a:p>
          <a:endParaRPr lang="hu-HU"/>
        </a:p>
      </dgm:t>
    </dgm:pt>
    <dgm:pt modelId="{CC31164C-0E35-4B8F-A260-333639C9DD66}" type="sibTrans" cxnId="{87B4E084-7DF8-4279-AA41-05AED850EA7A}">
      <dgm:prSet/>
      <dgm:spPr/>
      <dgm:t>
        <a:bodyPr/>
        <a:lstStyle/>
        <a:p>
          <a:endParaRPr lang="hu-HU"/>
        </a:p>
      </dgm:t>
    </dgm:pt>
    <dgm:pt modelId="{57C9F3E2-BB09-42E1-9916-41AC82D3114F}" type="pres">
      <dgm:prSet presAssocID="{89C44652-05EF-4DD9-8539-8F7E305F84BA}" presName="Name0" presStyleCnt="0">
        <dgm:presLayoutVars>
          <dgm:chMax val="5"/>
          <dgm:chPref val="5"/>
          <dgm:dir/>
          <dgm:animLvl val="lvl"/>
        </dgm:presLayoutVars>
      </dgm:prSet>
      <dgm:spPr/>
    </dgm:pt>
    <dgm:pt modelId="{3A9F7261-CB31-4E03-BE33-1F17E4AE0CB4}" type="pres">
      <dgm:prSet presAssocID="{C8DF26B1-852F-478E-9EBC-E800F1B8C18E}" presName="parentText1" presStyleLbl="node1" presStyleIdx="0" presStyleCnt="2" custScaleX="80626" custLinFactY="100000" custLinFactNeighborX="10383" custLinFactNeighborY="157785">
        <dgm:presLayoutVars>
          <dgm:chMax/>
          <dgm:chPref val="3"/>
          <dgm:bulletEnabled val="1"/>
        </dgm:presLayoutVars>
      </dgm:prSet>
      <dgm:spPr/>
    </dgm:pt>
    <dgm:pt modelId="{85EAD69E-A64D-4D81-B7F6-64193A587FA8}" type="pres">
      <dgm:prSet presAssocID="{B207CE81-840E-4BE1-863D-7793BFB06633}" presName="parentText2" presStyleLbl="node1" presStyleIdx="1" presStyleCnt="2" custScaleX="185874" custLinFactNeighborX="-5355" custLinFactNeighborY="36429">
        <dgm:presLayoutVars>
          <dgm:chMax/>
          <dgm:chPref val="3"/>
          <dgm:bulletEnabled val="1"/>
        </dgm:presLayoutVars>
      </dgm:prSet>
      <dgm:spPr/>
    </dgm:pt>
    <dgm:pt modelId="{D43DBD34-161B-4382-BF29-54048CAF0AB9}" type="pres">
      <dgm:prSet presAssocID="{B207CE81-840E-4BE1-863D-7793BFB06633}" presName="childText2" presStyleLbl="solidAlignAcc1" presStyleIdx="0" presStyleCnt="1" custScaleX="178266" custScaleY="41632" custLinFactNeighborX="-3919" custLinFactNeighborY="-14292">
        <dgm:presLayoutVars>
          <dgm:chMax val="0"/>
          <dgm:chPref val="0"/>
          <dgm:bulletEnabled val="1"/>
        </dgm:presLayoutVars>
      </dgm:prSet>
      <dgm:spPr/>
    </dgm:pt>
  </dgm:ptLst>
  <dgm:cxnLst>
    <dgm:cxn modelId="{5F5A8C26-E004-4476-9CDD-0B67D17C4C8B}" type="presOf" srcId="{AA40296A-585C-4BA0-B8A9-18A7A6D1F32D}" destId="{D43DBD34-161B-4382-BF29-54048CAF0AB9}" srcOrd="0" destOrd="0" presId="urn:microsoft.com/office/officeart/2009/3/layout/IncreasingArrowsProcess"/>
    <dgm:cxn modelId="{D45EDC64-F9A6-4DD9-834F-66BA04624161}" srcId="{B207CE81-840E-4BE1-863D-7793BFB06633}" destId="{AA40296A-585C-4BA0-B8A9-18A7A6D1F32D}" srcOrd="0" destOrd="0" parTransId="{C95AA956-E41D-4F93-A76D-47EE67161364}" sibTransId="{861E20B2-0BEF-4B45-A56F-E1AA240972E1}"/>
    <dgm:cxn modelId="{1A8C9484-9A4B-4CC1-BC6D-8603A0007A08}" type="presOf" srcId="{89C44652-05EF-4DD9-8539-8F7E305F84BA}" destId="{57C9F3E2-BB09-42E1-9916-41AC82D3114F}" srcOrd="0" destOrd="0" presId="urn:microsoft.com/office/officeart/2009/3/layout/IncreasingArrowsProcess"/>
    <dgm:cxn modelId="{87B4E084-7DF8-4279-AA41-05AED850EA7A}" srcId="{89C44652-05EF-4DD9-8539-8F7E305F84BA}" destId="{B207CE81-840E-4BE1-863D-7793BFB06633}" srcOrd="1" destOrd="0" parTransId="{2B34F011-F9A5-42C0-99B0-5C5C7708673A}" sibTransId="{CC31164C-0E35-4B8F-A260-333639C9DD66}"/>
    <dgm:cxn modelId="{FA551AB3-E014-4542-A4BC-029A1B569CC8}" type="presOf" srcId="{B207CE81-840E-4BE1-863D-7793BFB06633}" destId="{85EAD69E-A64D-4D81-B7F6-64193A587FA8}" srcOrd="0" destOrd="0" presId="urn:microsoft.com/office/officeart/2009/3/layout/IncreasingArrowsProcess"/>
    <dgm:cxn modelId="{DAEC60ED-B134-4467-B06E-18725E6ADE7B}" type="presOf" srcId="{C8DF26B1-852F-478E-9EBC-E800F1B8C18E}" destId="{3A9F7261-CB31-4E03-BE33-1F17E4AE0CB4}" srcOrd="0" destOrd="0" presId="urn:microsoft.com/office/officeart/2009/3/layout/IncreasingArrowsProcess"/>
    <dgm:cxn modelId="{3DF869F0-944B-4174-A6AF-9D88D9C024B9}" srcId="{89C44652-05EF-4DD9-8539-8F7E305F84BA}" destId="{C8DF26B1-852F-478E-9EBC-E800F1B8C18E}" srcOrd="0" destOrd="0" parTransId="{6B921DAE-FDC7-49D6-9475-FF3EBC549581}" sibTransId="{0C977ED1-FE7F-4746-8B34-B0736A88B3B5}"/>
    <dgm:cxn modelId="{C5615CE5-C786-4A24-84D2-532E8D969EA6}" type="presParOf" srcId="{57C9F3E2-BB09-42E1-9916-41AC82D3114F}" destId="{3A9F7261-CB31-4E03-BE33-1F17E4AE0CB4}" srcOrd="0" destOrd="0" presId="urn:microsoft.com/office/officeart/2009/3/layout/IncreasingArrowsProcess"/>
    <dgm:cxn modelId="{383FAD45-9834-4442-9795-FA8C1218E7B7}" type="presParOf" srcId="{57C9F3E2-BB09-42E1-9916-41AC82D3114F}" destId="{85EAD69E-A64D-4D81-B7F6-64193A587FA8}" srcOrd="1" destOrd="0" presId="urn:microsoft.com/office/officeart/2009/3/layout/IncreasingArrowsProcess"/>
    <dgm:cxn modelId="{173CAD71-B6FA-40D2-BA52-B171CABB4CDF}" type="presParOf" srcId="{57C9F3E2-BB09-42E1-9916-41AC82D3114F}" destId="{D43DBD34-161B-4382-BF29-54048CAF0AB9}" srcOrd="2" destOrd="0" presId="urn:microsoft.com/office/officeart/2009/3/layout/IncreasingArrowsProcess"/>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60BB4A4-87C7-42C2-8842-8C11998F46E8}"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hu-HU"/>
        </a:p>
      </dgm:t>
    </dgm:pt>
    <dgm:pt modelId="{9A89FF7F-8299-4415-A829-5C0868F0C7C4}">
      <dgm:prSet/>
      <dgm:spPr/>
      <dgm:t>
        <a:bodyPr/>
        <a:lstStyle/>
        <a:p>
          <a:pPr rtl="0"/>
          <a:r>
            <a:rPr lang="hu-HU" dirty="0"/>
            <a:t>A gépi tanulás szárnyakat adhat </a:t>
          </a:r>
        </a:p>
        <a:p>
          <a:pPr rtl="0"/>
          <a:r>
            <a:rPr lang="hu-HU" dirty="0"/>
            <a:t>a heurisztikus módszereknek.</a:t>
          </a:r>
        </a:p>
      </dgm:t>
    </dgm:pt>
    <dgm:pt modelId="{3E1D5A8D-4279-4E0C-A7EC-C4F4927BC684}" type="parTrans" cxnId="{4E3DFF36-CBFD-4449-957F-943AA87C262E}">
      <dgm:prSet/>
      <dgm:spPr/>
      <dgm:t>
        <a:bodyPr/>
        <a:lstStyle/>
        <a:p>
          <a:endParaRPr lang="hu-HU"/>
        </a:p>
      </dgm:t>
    </dgm:pt>
    <dgm:pt modelId="{CB85CB09-7965-4933-9DCC-AFA8EB38F432}" type="sibTrans" cxnId="{4E3DFF36-CBFD-4449-957F-943AA87C262E}">
      <dgm:prSet/>
      <dgm:spPr/>
      <dgm:t>
        <a:bodyPr/>
        <a:lstStyle/>
        <a:p>
          <a:endParaRPr lang="hu-HU"/>
        </a:p>
      </dgm:t>
    </dgm:pt>
    <dgm:pt modelId="{CA26513D-9DD7-42AF-A16E-F224C790618A}">
      <dgm:prSet/>
      <dgm:spPr/>
      <dgm:t>
        <a:bodyPr/>
        <a:lstStyle/>
        <a:p>
          <a:pPr rtl="0"/>
          <a:r>
            <a:rPr lang="hu-HU" dirty="0"/>
            <a:t>„100%-</a:t>
          </a:r>
          <a:r>
            <a:rPr lang="hu-HU" dirty="0" err="1"/>
            <a:t>os</a:t>
          </a:r>
          <a:r>
            <a:rPr lang="hu-HU" dirty="0"/>
            <a:t>” pajzs</a:t>
          </a:r>
        </a:p>
      </dgm:t>
    </dgm:pt>
    <dgm:pt modelId="{76D13E57-1B27-4A37-AC94-173D6FA26C78}" type="parTrans" cxnId="{275E79CF-94DA-4BB4-9C2D-EAFB1CB4CA5A}">
      <dgm:prSet/>
      <dgm:spPr/>
      <dgm:t>
        <a:bodyPr/>
        <a:lstStyle/>
        <a:p>
          <a:endParaRPr lang="hu-HU"/>
        </a:p>
      </dgm:t>
    </dgm:pt>
    <dgm:pt modelId="{7154BD19-284A-48E3-A1B5-7F9412B7A99A}" type="sibTrans" cxnId="{275E79CF-94DA-4BB4-9C2D-EAFB1CB4CA5A}">
      <dgm:prSet/>
      <dgm:spPr/>
      <dgm:t>
        <a:bodyPr/>
        <a:lstStyle/>
        <a:p>
          <a:endParaRPr lang="hu-HU"/>
        </a:p>
      </dgm:t>
    </dgm:pt>
    <dgm:pt modelId="{3BF8F900-2853-476E-83BF-A79BF0F49105}">
      <dgm:prSet/>
      <dgm:spPr/>
      <dgm:t>
        <a:bodyPr/>
        <a:lstStyle/>
        <a:p>
          <a:pPr rtl="0"/>
          <a:r>
            <a:rPr lang="hu-HU" dirty="0"/>
            <a:t>a hagyományos támadások ellen</a:t>
          </a:r>
        </a:p>
      </dgm:t>
    </dgm:pt>
    <dgm:pt modelId="{E489E290-0DC0-41C2-9D2C-280250849F95}" type="parTrans" cxnId="{E42463F6-4951-483B-A74F-F29E183D2E20}">
      <dgm:prSet/>
      <dgm:spPr/>
      <dgm:t>
        <a:bodyPr/>
        <a:lstStyle/>
        <a:p>
          <a:endParaRPr lang="hu-HU"/>
        </a:p>
      </dgm:t>
    </dgm:pt>
    <dgm:pt modelId="{D5457FCB-B1F6-408F-B901-57C6345966A9}" type="sibTrans" cxnId="{E42463F6-4951-483B-A74F-F29E183D2E20}">
      <dgm:prSet/>
      <dgm:spPr/>
      <dgm:t>
        <a:bodyPr/>
        <a:lstStyle/>
        <a:p>
          <a:endParaRPr lang="hu-HU"/>
        </a:p>
      </dgm:t>
    </dgm:pt>
    <dgm:pt modelId="{0503DECB-3B5F-451A-85D1-B3C5CA6ED497}">
      <dgm:prSet/>
      <dgm:spPr/>
      <dgm:t>
        <a:bodyPr/>
        <a:lstStyle/>
        <a:p>
          <a:pPr rtl="0"/>
          <a:endParaRPr lang="hu-HU" dirty="0"/>
        </a:p>
      </dgm:t>
    </dgm:pt>
    <dgm:pt modelId="{49D33144-691F-4464-8A57-F88AB84B94E9}" type="parTrans" cxnId="{4E0F381B-61DE-47EA-8A44-39FA483E7E8B}">
      <dgm:prSet/>
      <dgm:spPr/>
      <dgm:t>
        <a:bodyPr/>
        <a:lstStyle/>
        <a:p>
          <a:endParaRPr lang="hu-HU"/>
        </a:p>
      </dgm:t>
    </dgm:pt>
    <dgm:pt modelId="{6987EF42-BFF6-4BCC-B55E-42BE46EA7D54}" type="sibTrans" cxnId="{4E0F381B-61DE-47EA-8A44-39FA483E7E8B}">
      <dgm:prSet/>
      <dgm:spPr/>
      <dgm:t>
        <a:bodyPr/>
        <a:lstStyle/>
        <a:p>
          <a:endParaRPr lang="hu-HU"/>
        </a:p>
      </dgm:t>
    </dgm:pt>
    <dgm:pt modelId="{F15BB450-3193-4AC2-AEB4-D820F09C0ADE}">
      <dgm:prSet/>
      <dgm:spPr/>
      <dgm:t>
        <a:bodyPr/>
        <a:lstStyle/>
        <a:p>
          <a:pPr rtl="0"/>
          <a:r>
            <a:rPr lang="hu-HU" dirty="0"/>
            <a:t>Közben emberbarát</a:t>
          </a:r>
        </a:p>
      </dgm:t>
    </dgm:pt>
    <dgm:pt modelId="{0FAF8B93-7ACD-4D91-BBDF-370ABF768639}" type="parTrans" cxnId="{6F780DB9-E0C1-4A4E-B60D-3CFEF07591CD}">
      <dgm:prSet/>
      <dgm:spPr/>
      <dgm:t>
        <a:bodyPr/>
        <a:lstStyle/>
        <a:p>
          <a:endParaRPr lang="hu-HU"/>
        </a:p>
      </dgm:t>
    </dgm:pt>
    <dgm:pt modelId="{8BCB54EC-6E30-4BA2-B569-F7F08C17B503}" type="sibTrans" cxnId="{6F780DB9-E0C1-4A4E-B60D-3CFEF07591CD}">
      <dgm:prSet/>
      <dgm:spPr/>
      <dgm:t>
        <a:bodyPr/>
        <a:lstStyle/>
        <a:p>
          <a:endParaRPr lang="hu-HU"/>
        </a:p>
      </dgm:t>
    </dgm:pt>
    <dgm:pt modelId="{510B5958-8322-4B96-8E0E-5AC0FFD896CB}" type="pres">
      <dgm:prSet presAssocID="{A60BB4A4-87C7-42C2-8842-8C11998F46E8}" presName="linearFlow" presStyleCnt="0">
        <dgm:presLayoutVars>
          <dgm:dir/>
          <dgm:resizeHandles val="exact"/>
        </dgm:presLayoutVars>
      </dgm:prSet>
      <dgm:spPr/>
    </dgm:pt>
    <dgm:pt modelId="{92D489AE-C383-42FF-B411-3F03FE6DA014}" type="pres">
      <dgm:prSet presAssocID="{9A89FF7F-8299-4415-A829-5C0868F0C7C4}" presName="composite" presStyleCnt="0"/>
      <dgm:spPr/>
    </dgm:pt>
    <dgm:pt modelId="{504B27FF-05D3-4C2F-A7FC-BD32E5BB99E2}" type="pres">
      <dgm:prSet presAssocID="{9A89FF7F-8299-4415-A829-5C0868F0C7C4}" presName="imgShp" presStyleLbl="fgImgPlace1" presStyleIdx="0" presStyleCnt="2"/>
      <dgm:spPr/>
    </dgm:pt>
    <dgm:pt modelId="{C164A9B5-F3BF-4056-AEDB-C71641B6AE3A}" type="pres">
      <dgm:prSet presAssocID="{9A89FF7F-8299-4415-A829-5C0868F0C7C4}" presName="txShp" presStyleLbl="node1" presStyleIdx="0" presStyleCnt="2">
        <dgm:presLayoutVars>
          <dgm:bulletEnabled val="1"/>
        </dgm:presLayoutVars>
      </dgm:prSet>
      <dgm:spPr/>
    </dgm:pt>
    <dgm:pt modelId="{A2EDB252-7347-497A-944F-D3E679B350D6}" type="pres">
      <dgm:prSet presAssocID="{CB85CB09-7965-4933-9DCC-AFA8EB38F432}" presName="spacing" presStyleCnt="0"/>
      <dgm:spPr/>
    </dgm:pt>
    <dgm:pt modelId="{AB1E922E-9185-4D4A-B772-1DB15DA83AA7}" type="pres">
      <dgm:prSet presAssocID="{CA26513D-9DD7-42AF-A16E-F224C790618A}" presName="composite" presStyleCnt="0"/>
      <dgm:spPr/>
    </dgm:pt>
    <dgm:pt modelId="{A30254FD-D9C5-4BB6-A22D-9AC576EA704F}" type="pres">
      <dgm:prSet presAssocID="{CA26513D-9DD7-42AF-A16E-F224C790618A}" presName="imgShp" presStyleLbl="fgImgPlace1" presStyleIdx="1"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9D5F2AA8-4E73-4EE4-BEA6-FE829C848CB2}" type="pres">
      <dgm:prSet presAssocID="{CA26513D-9DD7-42AF-A16E-F224C790618A}" presName="txShp" presStyleLbl="node1" presStyleIdx="1" presStyleCnt="2">
        <dgm:presLayoutVars>
          <dgm:bulletEnabled val="1"/>
        </dgm:presLayoutVars>
      </dgm:prSet>
      <dgm:spPr/>
    </dgm:pt>
  </dgm:ptLst>
  <dgm:cxnLst>
    <dgm:cxn modelId="{BE000F03-786A-4647-B873-CD62AC9EE7C3}" type="presOf" srcId="{9A89FF7F-8299-4415-A829-5C0868F0C7C4}" destId="{C164A9B5-F3BF-4056-AEDB-C71641B6AE3A}" srcOrd="0" destOrd="0" presId="urn:microsoft.com/office/officeart/2005/8/layout/vList3"/>
    <dgm:cxn modelId="{4E0F381B-61DE-47EA-8A44-39FA483E7E8B}" srcId="{CA26513D-9DD7-42AF-A16E-F224C790618A}" destId="{0503DECB-3B5F-451A-85D1-B3C5CA6ED497}" srcOrd="2" destOrd="0" parTransId="{49D33144-691F-4464-8A57-F88AB84B94E9}" sibTransId="{6987EF42-BFF6-4BCC-B55E-42BE46EA7D54}"/>
    <dgm:cxn modelId="{4E3DFF36-CBFD-4449-957F-943AA87C262E}" srcId="{A60BB4A4-87C7-42C2-8842-8C11998F46E8}" destId="{9A89FF7F-8299-4415-A829-5C0868F0C7C4}" srcOrd="0" destOrd="0" parTransId="{3E1D5A8D-4279-4E0C-A7EC-C4F4927BC684}" sibTransId="{CB85CB09-7965-4933-9DCC-AFA8EB38F432}"/>
    <dgm:cxn modelId="{EA773437-3605-45D9-B916-D0047054E0EC}" type="presOf" srcId="{A60BB4A4-87C7-42C2-8842-8C11998F46E8}" destId="{510B5958-8322-4B96-8E0E-5AC0FFD896CB}" srcOrd="0" destOrd="0" presId="urn:microsoft.com/office/officeart/2005/8/layout/vList3"/>
    <dgm:cxn modelId="{1678543F-3E3A-4E96-8269-F278AF1C212F}" type="presOf" srcId="{0503DECB-3B5F-451A-85D1-B3C5CA6ED497}" destId="{9D5F2AA8-4E73-4EE4-BEA6-FE829C848CB2}" srcOrd="0" destOrd="3" presId="urn:microsoft.com/office/officeart/2005/8/layout/vList3"/>
    <dgm:cxn modelId="{824A3C49-7E81-42E7-B272-09B34C1C1FC5}" type="presOf" srcId="{F15BB450-3193-4AC2-AEB4-D820F09C0ADE}" destId="{9D5F2AA8-4E73-4EE4-BEA6-FE829C848CB2}" srcOrd="0" destOrd="2" presId="urn:microsoft.com/office/officeart/2005/8/layout/vList3"/>
    <dgm:cxn modelId="{B47C7B96-26E9-4B0C-A653-D7A5E05FC5E3}" type="presOf" srcId="{CA26513D-9DD7-42AF-A16E-F224C790618A}" destId="{9D5F2AA8-4E73-4EE4-BEA6-FE829C848CB2}" srcOrd="0" destOrd="0" presId="urn:microsoft.com/office/officeart/2005/8/layout/vList3"/>
    <dgm:cxn modelId="{B5B791A1-50C0-4A54-8851-D104C041E6EE}" type="presOf" srcId="{3BF8F900-2853-476E-83BF-A79BF0F49105}" destId="{9D5F2AA8-4E73-4EE4-BEA6-FE829C848CB2}" srcOrd="0" destOrd="1" presId="urn:microsoft.com/office/officeart/2005/8/layout/vList3"/>
    <dgm:cxn modelId="{6F780DB9-E0C1-4A4E-B60D-3CFEF07591CD}" srcId="{CA26513D-9DD7-42AF-A16E-F224C790618A}" destId="{F15BB450-3193-4AC2-AEB4-D820F09C0ADE}" srcOrd="1" destOrd="0" parTransId="{0FAF8B93-7ACD-4D91-BBDF-370ABF768639}" sibTransId="{8BCB54EC-6E30-4BA2-B569-F7F08C17B503}"/>
    <dgm:cxn modelId="{275E79CF-94DA-4BB4-9C2D-EAFB1CB4CA5A}" srcId="{A60BB4A4-87C7-42C2-8842-8C11998F46E8}" destId="{CA26513D-9DD7-42AF-A16E-F224C790618A}" srcOrd="1" destOrd="0" parTransId="{76D13E57-1B27-4A37-AC94-173D6FA26C78}" sibTransId="{7154BD19-284A-48E3-A1B5-7F9412B7A99A}"/>
    <dgm:cxn modelId="{E42463F6-4951-483B-A74F-F29E183D2E20}" srcId="{CA26513D-9DD7-42AF-A16E-F224C790618A}" destId="{3BF8F900-2853-476E-83BF-A79BF0F49105}" srcOrd="0" destOrd="0" parTransId="{E489E290-0DC0-41C2-9D2C-280250849F95}" sibTransId="{D5457FCB-B1F6-408F-B901-57C6345966A9}"/>
    <dgm:cxn modelId="{C01F32C0-DE1B-41CA-BE07-3031ACC3A520}" type="presParOf" srcId="{510B5958-8322-4B96-8E0E-5AC0FFD896CB}" destId="{92D489AE-C383-42FF-B411-3F03FE6DA014}" srcOrd="0" destOrd="0" presId="urn:microsoft.com/office/officeart/2005/8/layout/vList3"/>
    <dgm:cxn modelId="{24AA615C-CEC4-4DA3-BBFF-363C4FC8D176}" type="presParOf" srcId="{92D489AE-C383-42FF-B411-3F03FE6DA014}" destId="{504B27FF-05D3-4C2F-A7FC-BD32E5BB99E2}" srcOrd="0" destOrd="0" presId="urn:microsoft.com/office/officeart/2005/8/layout/vList3"/>
    <dgm:cxn modelId="{A726035A-AA4A-469D-AFBA-A7814F27B9EE}" type="presParOf" srcId="{92D489AE-C383-42FF-B411-3F03FE6DA014}" destId="{C164A9B5-F3BF-4056-AEDB-C71641B6AE3A}" srcOrd="1" destOrd="0" presId="urn:microsoft.com/office/officeart/2005/8/layout/vList3"/>
    <dgm:cxn modelId="{0032B7B5-664C-471E-B69D-B4833E385884}" type="presParOf" srcId="{510B5958-8322-4B96-8E0E-5AC0FFD896CB}" destId="{A2EDB252-7347-497A-944F-D3E679B350D6}" srcOrd="1" destOrd="0" presId="urn:microsoft.com/office/officeart/2005/8/layout/vList3"/>
    <dgm:cxn modelId="{F1783AD4-B0E0-474D-94E9-8E36F63E1BCE}" type="presParOf" srcId="{510B5958-8322-4B96-8E0E-5AC0FFD896CB}" destId="{AB1E922E-9185-4D4A-B772-1DB15DA83AA7}" srcOrd="2" destOrd="0" presId="urn:microsoft.com/office/officeart/2005/8/layout/vList3"/>
    <dgm:cxn modelId="{5DE170AC-BC26-471B-86C0-C65C67E26EE7}" type="presParOf" srcId="{AB1E922E-9185-4D4A-B772-1DB15DA83AA7}" destId="{A30254FD-D9C5-4BB6-A22D-9AC576EA704F}" srcOrd="0" destOrd="0" presId="urn:microsoft.com/office/officeart/2005/8/layout/vList3"/>
    <dgm:cxn modelId="{0014EEA3-DA75-429E-9D30-0EE445D0F596}" type="presParOf" srcId="{AB1E922E-9185-4D4A-B772-1DB15DA83AA7}" destId="{9D5F2AA8-4E73-4EE4-BEA6-FE829C848CB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390C5D0-E57C-401E-B601-B2438FE79CFC}" type="doc">
      <dgm:prSet loTypeId="urn:microsoft.com/office/officeart/2005/8/layout/hList7" loCatId="list" qsTypeId="urn:microsoft.com/office/officeart/2005/8/quickstyle/simple1" qsCatId="simple" csTypeId="urn:microsoft.com/office/officeart/2005/8/colors/colorful2" csCatId="colorful" phldr="1"/>
      <dgm:spPr/>
      <dgm:t>
        <a:bodyPr/>
        <a:lstStyle/>
        <a:p>
          <a:endParaRPr lang="hu-HU"/>
        </a:p>
      </dgm:t>
    </dgm:pt>
    <dgm:pt modelId="{F724036B-0C0B-4403-8DC2-D37413045B1C}">
      <dgm:prSet/>
      <dgm:spPr/>
      <dgm:t>
        <a:bodyPr/>
        <a:lstStyle/>
        <a:p>
          <a:pPr rtl="0"/>
          <a:r>
            <a:rPr lang="hu-HU"/>
            <a:t>ügyfél tevékenységét </a:t>
          </a:r>
        </a:p>
      </dgm:t>
    </dgm:pt>
    <dgm:pt modelId="{870E4171-65EC-4C03-8FD2-DC78D352329F}" type="parTrans" cxnId="{A545C59B-FAA5-47F8-8AB9-B10D36D1759D}">
      <dgm:prSet/>
      <dgm:spPr/>
      <dgm:t>
        <a:bodyPr/>
        <a:lstStyle/>
        <a:p>
          <a:endParaRPr lang="hu-HU"/>
        </a:p>
      </dgm:t>
    </dgm:pt>
    <dgm:pt modelId="{20D680BC-F7C4-47F1-B67A-451A0F8A86F6}" type="sibTrans" cxnId="{A545C59B-FAA5-47F8-8AB9-B10D36D1759D}">
      <dgm:prSet/>
      <dgm:spPr/>
      <dgm:t>
        <a:bodyPr/>
        <a:lstStyle/>
        <a:p>
          <a:endParaRPr lang="hu-HU"/>
        </a:p>
      </dgm:t>
    </dgm:pt>
    <dgm:pt modelId="{BE1CCCF7-406F-4799-A81F-5FBEF4CD988C}">
      <dgm:prSet/>
      <dgm:spPr/>
      <dgm:t>
        <a:bodyPr/>
        <a:lstStyle/>
        <a:p>
          <a:pPr rtl="0"/>
          <a:r>
            <a:rPr lang="hu-HU" dirty="0"/>
            <a:t>a rosszindulatútól</a:t>
          </a:r>
        </a:p>
      </dgm:t>
    </dgm:pt>
    <dgm:pt modelId="{6B88672F-FB94-4EAD-A3EB-D07A418B3AF0}" type="parTrans" cxnId="{75D29570-1A2C-4EA2-96CF-6D0CF2873059}">
      <dgm:prSet/>
      <dgm:spPr/>
      <dgm:t>
        <a:bodyPr/>
        <a:lstStyle/>
        <a:p>
          <a:endParaRPr lang="hu-HU"/>
        </a:p>
      </dgm:t>
    </dgm:pt>
    <dgm:pt modelId="{795A1E9B-7982-4F72-B34D-D69A6D66880F}" type="sibTrans" cxnId="{75D29570-1A2C-4EA2-96CF-6D0CF2873059}">
      <dgm:prSet/>
      <dgm:spPr/>
      <dgm:t>
        <a:bodyPr/>
        <a:lstStyle/>
        <a:p>
          <a:endParaRPr lang="hu-HU"/>
        </a:p>
      </dgm:t>
    </dgm:pt>
    <dgm:pt modelId="{697A1EA1-87DA-4A02-BE55-1B0689F4DDF8}" type="pres">
      <dgm:prSet presAssocID="{8390C5D0-E57C-401E-B601-B2438FE79CFC}" presName="Name0" presStyleCnt="0">
        <dgm:presLayoutVars>
          <dgm:dir/>
          <dgm:resizeHandles val="exact"/>
        </dgm:presLayoutVars>
      </dgm:prSet>
      <dgm:spPr/>
    </dgm:pt>
    <dgm:pt modelId="{96ACFA0B-FC4A-496B-A6A9-75D59BED8CFA}" type="pres">
      <dgm:prSet presAssocID="{8390C5D0-E57C-401E-B601-B2438FE79CFC}" presName="fgShape" presStyleLbl="fgShp" presStyleIdx="0" presStyleCnt="1"/>
      <dgm:spPr/>
    </dgm:pt>
    <dgm:pt modelId="{688640A6-ED6C-48DA-B00C-C7FD3C98F05E}" type="pres">
      <dgm:prSet presAssocID="{8390C5D0-E57C-401E-B601-B2438FE79CFC}" presName="linComp" presStyleCnt="0"/>
      <dgm:spPr/>
    </dgm:pt>
    <dgm:pt modelId="{06BF62EB-25BF-47F2-93BD-E5F7D82006E4}" type="pres">
      <dgm:prSet presAssocID="{F724036B-0C0B-4403-8DC2-D37413045B1C}" presName="compNode" presStyleCnt="0"/>
      <dgm:spPr/>
    </dgm:pt>
    <dgm:pt modelId="{488CF064-3EBD-4893-94F0-905F4762544E}" type="pres">
      <dgm:prSet presAssocID="{F724036B-0C0B-4403-8DC2-D37413045B1C}" presName="bkgdShape" presStyleLbl="node1" presStyleIdx="0" presStyleCnt="2"/>
      <dgm:spPr/>
    </dgm:pt>
    <dgm:pt modelId="{DE172C2C-A3C3-4619-A876-8161D3C0EF1D}" type="pres">
      <dgm:prSet presAssocID="{F724036B-0C0B-4403-8DC2-D37413045B1C}" presName="nodeTx" presStyleLbl="node1" presStyleIdx="0" presStyleCnt="2">
        <dgm:presLayoutVars>
          <dgm:bulletEnabled val="1"/>
        </dgm:presLayoutVars>
      </dgm:prSet>
      <dgm:spPr/>
    </dgm:pt>
    <dgm:pt modelId="{70D29678-FD0E-4456-8B49-E5D7FD839162}" type="pres">
      <dgm:prSet presAssocID="{F724036B-0C0B-4403-8DC2-D37413045B1C}" presName="invisiNode" presStyleLbl="node1" presStyleIdx="0" presStyleCnt="2"/>
      <dgm:spPr/>
    </dgm:pt>
    <dgm:pt modelId="{61683B7D-4707-4E2A-9251-63116FD8B486}" type="pres">
      <dgm:prSet presAssocID="{F724036B-0C0B-4403-8DC2-D37413045B1C}" presName="imagNode" presStyleLbl="fgImgPlace1" presStyleIdx="0" presStyleCnt="2" custScaleX="135040" custScaleY="129151" custLinFactNeighborX="-834" custLinFactNeighborY="14176"/>
      <dgm:spPr>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dgm:spPr>
    </dgm:pt>
    <dgm:pt modelId="{60807D29-5F38-481E-932C-294CB7012C67}" type="pres">
      <dgm:prSet presAssocID="{20D680BC-F7C4-47F1-B67A-451A0F8A86F6}" presName="sibTrans" presStyleLbl="sibTrans2D1" presStyleIdx="0" presStyleCnt="0"/>
      <dgm:spPr/>
    </dgm:pt>
    <dgm:pt modelId="{E9581169-F681-4CA2-A20A-2EB4FE6EC276}" type="pres">
      <dgm:prSet presAssocID="{BE1CCCF7-406F-4799-A81F-5FBEF4CD988C}" presName="compNode" presStyleCnt="0"/>
      <dgm:spPr/>
    </dgm:pt>
    <dgm:pt modelId="{825546F7-FBCC-4B75-92D5-A105D16DA817}" type="pres">
      <dgm:prSet presAssocID="{BE1CCCF7-406F-4799-A81F-5FBEF4CD988C}" presName="bkgdShape" presStyleLbl="node1" presStyleIdx="1" presStyleCnt="2"/>
      <dgm:spPr/>
    </dgm:pt>
    <dgm:pt modelId="{E5358601-53F1-4AA3-8404-38EE9E714F90}" type="pres">
      <dgm:prSet presAssocID="{BE1CCCF7-406F-4799-A81F-5FBEF4CD988C}" presName="nodeTx" presStyleLbl="node1" presStyleIdx="1" presStyleCnt="2">
        <dgm:presLayoutVars>
          <dgm:bulletEnabled val="1"/>
        </dgm:presLayoutVars>
      </dgm:prSet>
      <dgm:spPr/>
    </dgm:pt>
    <dgm:pt modelId="{177C9FEC-2D6C-4E6D-BC31-4CB71F995E8B}" type="pres">
      <dgm:prSet presAssocID="{BE1CCCF7-406F-4799-A81F-5FBEF4CD988C}" presName="invisiNode" presStyleLbl="node1" presStyleIdx="1" presStyleCnt="2"/>
      <dgm:spPr/>
    </dgm:pt>
    <dgm:pt modelId="{A0564ADD-7941-4E15-80C4-9F7AE255F490}" type="pres">
      <dgm:prSet presAssocID="{BE1CCCF7-406F-4799-A81F-5FBEF4CD988C}" presName="imagNode" presStyleLbl="fgImgPlace1" presStyleIdx="1" presStyleCnt="2" custScaleX="122847" custScaleY="131017" custLinFactNeighborX="-1668" custLinFactNeighborY="13478"/>
      <dgm:spPr>
        <a:blipFill>
          <a:blip xmlns:r="http://schemas.openxmlformats.org/officeDocument/2006/relationships" r:embed="rId2">
            <a:extLst>
              <a:ext uri="{28A0092B-C50C-407E-A947-70E740481C1C}">
                <a14:useLocalDpi xmlns:a14="http://schemas.microsoft.com/office/drawing/2010/main" val="0"/>
              </a:ext>
            </a:extLst>
          </a:blip>
          <a:srcRect/>
          <a:stretch>
            <a:fillRect l="-33000" r="-33000"/>
          </a:stretch>
        </a:blipFill>
      </dgm:spPr>
    </dgm:pt>
  </dgm:ptLst>
  <dgm:cxnLst>
    <dgm:cxn modelId="{D5417F11-5EE6-450D-A893-7067DB1E3707}" type="presOf" srcId="{F724036B-0C0B-4403-8DC2-D37413045B1C}" destId="{488CF064-3EBD-4893-94F0-905F4762544E}" srcOrd="0" destOrd="0" presId="urn:microsoft.com/office/officeart/2005/8/layout/hList7"/>
    <dgm:cxn modelId="{FBB2C221-9CE4-4378-A1F8-60693AA61FC9}" type="presOf" srcId="{BE1CCCF7-406F-4799-A81F-5FBEF4CD988C}" destId="{825546F7-FBCC-4B75-92D5-A105D16DA817}" srcOrd="0" destOrd="0" presId="urn:microsoft.com/office/officeart/2005/8/layout/hList7"/>
    <dgm:cxn modelId="{20008529-52D6-4529-8458-5C018722C372}" type="presOf" srcId="{BE1CCCF7-406F-4799-A81F-5FBEF4CD988C}" destId="{E5358601-53F1-4AA3-8404-38EE9E714F90}" srcOrd="1" destOrd="0" presId="urn:microsoft.com/office/officeart/2005/8/layout/hList7"/>
    <dgm:cxn modelId="{75D29570-1A2C-4EA2-96CF-6D0CF2873059}" srcId="{8390C5D0-E57C-401E-B601-B2438FE79CFC}" destId="{BE1CCCF7-406F-4799-A81F-5FBEF4CD988C}" srcOrd="1" destOrd="0" parTransId="{6B88672F-FB94-4EAD-A3EB-D07A418B3AF0}" sibTransId="{795A1E9B-7982-4F72-B34D-D69A6D66880F}"/>
    <dgm:cxn modelId="{3A166E96-1D43-4812-8396-C1F9352073CC}" type="presOf" srcId="{8390C5D0-E57C-401E-B601-B2438FE79CFC}" destId="{697A1EA1-87DA-4A02-BE55-1B0689F4DDF8}" srcOrd="0" destOrd="0" presId="urn:microsoft.com/office/officeart/2005/8/layout/hList7"/>
    <dgm:cxn modelId="{A545C59B-FAA5-47F8-8AB9-B10D36D1759D}" srcId="{8390C5D0-E57C-401E-B601-B2438FE79CFC}" destId="{F724036B-0C0B-4403-8DC2-D37413045B1C}" srcOrd="0" destOrd="0" parTransId="{870E4171-65EC-4C03-8FD2-DC78D352329F}" sibTransId="{20D680BC-F7C4-47F1-B67A-451A0F8A86F6}"/>
    <dgm:cxn modelId="{FD5F67E6-838E-4645-AA41-104B4FB11C88}" type="presOf" srcId="{20D680BC-F7C4-47F1-B67A-451A0F8A86F6}" destId="{60807D29-5F38-481E-932C-294CB7012C67}" srcOrd="0" destOrd="0" presId="urn:microsoft.com/office/officeart/2005/8/layout/hList7"/>
    <dgm:cxn modelId="{D5F5F0EB-170A-44F3-B72E-2E9C77D8ED89}" type="presOf" srcId="{F724036B-0C0B-4403-8DC2-D37413045B1C}" destId="{DE172C2C-A3C3-4619-A876-8161D3C0EF1D}" srcOrd="1" destOrd="0" presId="urn:microsoft.com/office/officeart/2005/8/layout/hList7"/>
    <dgm:cxn modelId="{5FD0773E-6C66-44F2-B3BB-05B24F0C0001}" type="presParOf" srcId="{697A1EA1-87DA-4A02-BE55-1B0689F4DDF8}" destId="{96ACFA0B-FC4A-496B-A6A9-75D59BED8CFA}" srcOrd="0" destOrd="0" presId="urn:microsoft.com/office/officeart/2005/8/layout/hList7"/>
    <dgm:cxn modelId="{F64CC636-5EF7-45B6-B3A3-6FC87146B1FE}" type="presParOf" srcId="{697A1EA1-87DA-4A02-BE55-1B0689F4DDF8}" destId="{688640A6-ED6C-48DA-B00C-C7FD3C98F05E}" srcOrd="1" destOrd="0" presId="urn:microsoft.com/office/officeart/2005/8/layout/hList7"/>
    <dgm:cxn modelId="{823F8F9C-C1A4-4DD6-9C24-FAFD9FC3CBD0}" type="presParOf" srcId="{688640A6-ED6C-48DA-B00C-C7FD3C98F05E}" destId="{06BF62EB-25BF-47F2-93BD-E5F7D82006E4}" srcOrd="0" destOrd="0" presId="urn:microsoft.com/office/officeart/2005/8/layout/hList7"/>
    <dgm:cxn modelId="{70673739-0D6B-488F-9174-B3B3776429F5}" type="presParOf" srcId="{06BF62EB-25BF-47F2-93BD-E5F7D82006E4}" destId="{488CF064-3EBD-4893-94F0-905F4762544E}" srcOrd="0" destOrd="0" presId="urn:microsoft.com/office/officeart/2005/8/layout/hList7"/>
    <dgm:cxn modelId="{E4029F8B-F935-4278-922A-06CBD9D551D5}" type="presParOf" srcId="{06BF62EB-25BF-47F2-93BD-E5F7D82006E4}" destId="{DE172C2C-A3C3-4619-A876-8161D3C0EF1D}" srcOrd="1" destOrd="0" presId="urn:microsoft.com/office/officeart/2005/8/layout/hList7"/>
    <dgm:cxn modelId="{DC968B14-891F-4D4E-AD2F-CFD4DEE1BD58}" type="presParOf" srcId="{06BF62EB-25BF-47F2-93BD-E5F7D82006E4}" destId="{70D29678-FD0E-4456-8B49-E5D7FD839162}" srcOrd="2" destOrd="0" presId="urn:microsoft.com/office/officeart/2005/8/layout/hList7"/>
    <dgm:cxn modelId="{7D958AF7-F2EB-4474-8552-EE349B7A6504}" type="presParOf" srcId="{06BF62EB-25BF-47F2-93BD-E5F7D82006E4}" destId="{61683B7D-4707-4E2A-9251-63116FD8B486}" srcOrd="3" destOrd="0" presId="urn:microsoft.com/office/officeart/2005/8/layout/hList7"/>
    <dgm:cxn modelId="{33A5C047-FF6E-487F-9D1B-36D9549DFA47}" type="presParOf" srcId="{688640A6-ED6C-48DA-B00C-C7FD3C98F05E}" destId="{60807D29-5F38-481E-932C-294CB7012C67}" srcOrd="1" destOrd="0" presId="urn:microsoft.com/office/officeart/2005/8/layout/hList7"/>
    <dgm:cxn modelId="{46E38D4E-5C97-4A1C-8769-44EC4B9F17DA}" type="presParOf" srcId="{688640A6-ED6C-48DA-B00C-C7FD3C98F05E}" destId="{E9581169-F681-4CA2-A20A-2EB4FE6EC276}" srcOrd="2" destOrd="0" presId="urn:microsoft.com/office/officeart/2005/8/layout/hList7"/>
    <dgm:cxn modelId="{376B81E8-798C-4B38-A07F-026DFD3F1D38}" type="presParOf" srcId="{E9581169-F681-4CA2-A20A-2EB4FE6EC276}" destId="{825546F7-FBCC-4B75-92D5-A105D16DA817}" srcOrd="0" destOrd="0" presId="urn:microsoft.com/office/officeart/2005/8/layout/hList7"/>
    <dgm:cxn modelId="{AFE5EBED-DA0D-449A-A8B5-508363A9B0D5}" type="presParOf" srcId="{E9581169-F681-4CA2-A20A-2EB4FE6EC276}" destId="{E5358601-53F1-4AA3-8404-38EE9E714F90}" srcOrd="1" destOrd="0" presId="urn:microsoft.com/office/officeart/2005/8/layout/hList7"/>
    <dgm:cxn modelId="{4C4D38E6-F981-4777-AD2B-CF9D08A7C7DE}" type="presParOf" srcId="{E9581169-F681-4CA2-A20A-2EB4FE6EC276}" destId="{177C9FEC-2D6C-4E6D-BC31-4CB71F995E8B}" srcOrd="2" destOrd="0" presId="urn:microsoft.com/office/officeart/2005/8/layout/hList7"/>
    <dgm:cxn modelId="{315CF010-5A1F-49D8-BF76-92F56869142E}" type="presParOf" srcId="{E9581169-F681-4CA2-A20A-2EB4FE6EC276}" destId="{A0564ADD-7941-4E15-80C4-9F7AE255F490}"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5248DA6-E5C5-4F95-AA6C-13F3D6968974}" type="doc">
      <dgm:prSet loTypeId="urn:microsoft.com/office/officeart/2005/8/layout/bList2" loCatId="list" qsTypeId="urn:microsoft.com/office/officeart/2005/8/quickstyle/simple1" qsCatId="simple" csTypeId="urn:microsoft.com/office/officeart/2005/8/colors/colorful5" csCatId="colorful" phldr="1"/>
      <dgm:spPr/>
      <dgm:t>
        <a:bodyPr/>
        <a:lstStyle/>
        <a:p>
          <a:endParaRPr lang="hu-HU"/>
        </a:p>
      </dgm:t>
    </dgm:pt>
    <dgm:pt modelId="{B7FAD3CB-A1B2-42E6-88BB-AC3ECBA7E421}">
      <dgm:prSet/>
      <dgm:spPr/>
      <dgm:t>
        <a:bodyPr/>
        <a:lstStyle/>
        <a:p>
          <a:pPr rtl="0"/>
          <a:r>
            <a:rPr lang="hu-HU" dirty="0"/>
            <a:t>A klasszikus védekezés (emberi alapú)</a:t>
          </a:r>
        </a:p>
      </dgm:t>
    </dgm:pt>
    <dgm:pt modelId="{F634834C-24C3-4892-89F2-E0DFABC68816}" type="parTrans" cxnId="{C6F48868-A925-4707-BA1D-0B87F9E70216}">
      <dgm:prSet/>
      <dgm:spPr/>
      <dgm:t>
        <a:bodyPr/>
        <a:lstStyle/>
        <a:p>
          <a:endParaRPr lang="hu-HU"/>
        </a:p>
      </dgm:t>
    </dgm:pt>
    <dgm:pt modelId="{345A20EB-94DF-44C9-AABB-0F4395CDA5F1}" type="sibTrans" cxnId="{C6F48868-A925-4707-BA1D-0B87F9E70216}">
      <dgm:prSet/>
      <dgm:spPr/>
      <dgm:t>
        <a:bodyPr/>
        <a:lstStyle/>
        <a:p>
          <a:endParaRPr lang="hu-HU"/>
        </a:p>
      </dgm:t>
    </dgm:pt>
    <dgm:pt modelId="{04535DB2-4356-415B-A04E-1B8649560B88}">
      <dgm:prSet/>
      <dgm:spPr/>
      <dgm:t>
        <a:bodyPr/>
        <a:lstStyle/>
        <a:p>
          <a:pPr rtl="0"/>
          <a:r>
            <a:rPr lang="hu-HU" dirty="0"/>
            <a:t>drága munkaerő + lassú, </a:t>
          </a:r>
        </a:p>
      </dgm:t>
    </dgm:pt>
    <dgm:pt modelId="{6BB0B589-37D7-44F3-985B-53B5CB9E4AA0}" type="parTrans" cxnId="{C05F6854-488C-4703-BB36-87439EEC3F77}">
      <dgm:prSet/>
      <dgm:spPr/>
      <dgm:t>
        <a:bodyPr/>
        <a:lstStyle/>
        <a:p>
          <a:endParaRPr lang="hu-HU"/>
        </a:p>
      </dgm:t>
    </dgm:pt>
    <dgm:pt modelId="{BD95F13B-942B-4BD5-8161-41C1A54E6772}" type="sibTrans" cxnId="{C05F6854-488C-4703-BB36-87439EEC3F77}">
      <dgm:prSet/>
      <dgm:spPr/>
      <dgm:t>
        <a:bodyPr/>
        <a:lstStyle/>
        <a:p>
          <a:endParaRPr lang="hu-HU"/>
        </a:p>
      </dgm:t>
    </dgm:pt>
    <dgm:pt modelId="{9224D098-574F-4914-A0A1-B62FA42ED7B8}">
      <dgm:prSet/>
      <dgm:spPr/>
      <dgm:t>
        <a:bodyPr/>
        <a:lstStyle/>
        <a:p>
          <a:pPr rtl="0"/>
          <a:r>
            <a:rPr lang="hu-HU"/>
            <a:t>Mire a szakemberek beérik és kiirtják, már sok kár keletkezett. </a:t>
          </a:r>
        </a:p>
      </dgm:t>
    </dgm:pt>
    <dgm:pt modelId="{8406F496-A59F-4B2B-B26B-0064E103DF77}" type="parTrans" cxnId="{62E1B6DD-A928-4D7A-8B18-57E33B10D241}">
      <dgm:prSet/>
      <dgm:spPr/>
      <dgm:t>
        <a:bodyPr/>
        <a:lstStyle/>
        <a:p>
          <a:endParaRPr lang="hu-HU"/>
        </a:p>
      </dgm:t>
    </dgm:pt>
    <dgm:pt modelId="{C0ED8171-0F17-4D93-AF7A-9CD8E4750832}" type="sibTrans" cxnId="{62E1B6DD-A928-4D7A-8B18-57E33B10D241}">
      <dgm:prSet/>
      <dgm:spPr/>
      <dgm:t>
        <a:bodyPr/>
        <a:lstStyle/>
        <a:p>
          <a:endParaRPr lang="hu-HU"/>
        </a:p>
      </dgm:t>
    </dgm:pt>
    <dgm:pt modelId="{70337F63-6CF4-4B57-820E-521964402BE8}">
      <dgm:prSet/>
      <dgm:spPr/>
      <dgm:t>
        <a:bodyPr/>
        <a:lstStyle/>
        <a:p>
          <a:pPr rtl="0"/>
          <a:r>
            <a:rPr lang="hu-HU" dirty="0"/>
            <a:t>az embert segíti: múlt alapú algoritmusok</a:t>
          </a:r>
        </a:p>
      </dgm:t>
    </dgm:pt>
    <dgm:pt modelId="{3013243D-71CA-4222-AD67-7B35AC56ABB6}" type="parTrans" cxnId="{D4C9276C-F8D3-4587-AD10-AB12E67F34F2}">
      <dgm:prSet/>
      <dgm:spPr/>
      <dgm:t>
        <a:bodyPr/>
        <a:lstStyle/>
        <a:p>
          <a:endParaRPr lang="hu-HU"/>
        </a:p>
      </dgm:t>
    </dgm:pt>
    <dgm:pt modelId="{18B47767-B5ED-4D13-BA60-621C11535649}" type="sibTrans" cxnId="{D4C9276C-F8D3-4587-AD10-AB12E67F34F2}">
      <dgm:prSet/>
      <dgm:spPr/>
      <dgm:t>
        <a:bodyPr/>
        <a:lstStyle/>
        <a:p>
          <a:endParaRPr lang="hu-HU"/>
        </a:p>
      </dgm:t>
    </dgm:pt>
    <dgm:pt modelId="{26913EC0-8DB5-470B-8DE3-72B4DEE3D123}">
      <dgm:prSet/>
      <dgm:spPr/>
      <dgm:t>
        <a:bodyPr/>
        <a:lstStyle/>
        <a:p>
          <a:pPr rtl="0"/>
          <a:r>
            <a:rPr lang="hu-HU" dirty="0"/>
            <a:t>akár hónapokig kifejtették káros tevékenységüket</a:t>
          </a:r>
        </a:p>
      </dgm:t>
    </dgm:pt>
    <dgm:pt modelId="{D8124344-A669-4F52-9C95-40FFC5D53EB5}" type="parTrans" cxnId="{563AA8D0-5ACB-45E1-B356-89DDAF140635}">
      <dgm:prSet/>
      <dgm:spPr/>
      <dgm:t>
        <a:bodyPr/>
        <a:lstStyle/>
        <a:p>
          <a:endParaRPr lang="hu-HU"/>
        </a:p>
      </dgm:t>
    </dgm:pt>
    <dgm:pt modelId="{8BDA8F1F-B6A2-4145-9A77-D07A5D24E8F4}" type="sibTrans" cxnId="{563AA8D0-5ACB-45E1-B356-89DDAF140635}">
      <dgm:prSet/>
      <dgm:spPr/>
      <dgm:t>
        <a:bodyPr/>
        <a:lstStyle/>
        <a:p>
          <a:endParaRPr lang="hu-HU"/>
        </a:p>
      </dgm:t>
    </dgm:pt>
    <dgm:pt modelId="{16C3C66E-0289-4781-ADBB-DC3F78E8E86D}">
      <dgm:prSet/>
      <dgm:spPr/>
      <dgm:t>
        <a:bodyPr/>
        <a:lstStyle/>
        <a:p>
          <a:pPr rtl="0"/>
          <a:r>
            <a:rPr lang="hu-HU" dirty="0"/>
            <a:t>amíg a kód elemzők rájuk bukkantak,</a:t>
          </a:r>
        </a:p>
      </dgm:t>
    </dgm:pt>
    <dgm:pt modelId="{7BDE55AD-0234-480D-9CBC-4D1DF0D9B059}" type="parTrans" cxnId="{B48A3706-669A-4128-B03F-B2D11EA1365C}">
      <dgm:prSet/>
      <dgm:spPr/>
      <dgm:t>
        <a:bodyPr/>
        <a:lstStyle/>
        <a:p>
          <a:endParaRPr lang="hu-HU"/>
        </a:p>
      </dgm:t>
    </dgm:pt>
    <dgm:pt modelId="{9D2F8AFD-F4E3-4A2E-88B5-56382B703691}" type="sibTrans" cxnId="{B48A3706-669A-4128-B03F-B2D11EA1365C}">
      <dgm:prSet/>
      <dgm:spPr/>
      <dgm:t>
        <a:bodyPr/>
        <a:lstStyle/>
        <a:p>
          <a:endParaRPr lang="hu-HU"/>
        </a:p>
      </dgm:t>
    </dgm:pt>
    <dgm:pt modelId="{1F1CF791-0C0B-482F-A646-0E82DDBBADD4}">
      <dgm:prSet/>
      <dgm:spPr/>
      <dgm:t>
        <a:bodyPr/>
        <a:lstStyle/>
        <a:p>
          <a:pPr rtl="0"/>
          <a:r>
            <a:rPr lang="hu-HU"/>
            <a:t>az ilyen elemzések ideg-örlőek, </a:t>
          </a:r>
        </a:p>
      </dgm:t>
    </dgm:pt>
    <dgm:pt modelId="{BA6306CF-FB98-44C3-AF90-08679C3EE793}" type="parTrans" cxnId="{8F0F6F16-1FCA-472E-A9CE-FE68CC48FCC9}">
      <dgm:prSet/>
      <dgm:spPr/>
      <dgm:t>
        <a:bodyPr/>
        <a:lstStyle/>
        <a:p>
          <a:endParaRPr lang="hu-HU"/>
        </a:p>
      </dgm:t>
    </dgm:pt>
    <dgm:pt modelId="{52439386-58A6-4958-93B3-46569E1A3973}" type="sibTrans" cxnId="{8F0F6F16-1FCA-472E-A9CE-FE68CC48FCC9}">
      <dgm:prSet/>
      <dgm:spPr/>
      <dgm:t>
        <a:bodyPr/>
        <a:lstStyle/>
        <a:p>
          <a:endParaRPr lang="hu-HU"/>
        </a:p>
      </dgm:t>
    </dgm:pt>
    <dgm:pt modelId="{4BFCD420-28A8-46DF-AFE3-324A7D517500}">
      <dgm:prSet/>
      <dgm:spPr/>
      <dgm:t>
        <a:bodyPr/>
        <a:lstStyle/>
        <a:p>
          <a:pPr rtl="0"/>
          <a:r>
            <a:rPr lang="hu-HU" dirty="0"/>
            <a:t>netán a 24 órás felügyeletet</a:t>
          </a:r>
        </a:p>
      </dgm:t>
    </dgm:pt>
    <dgm:pt modelId="{7271FF12-8E29-4291-9576-9784D428FD95}" type="parTrans" cxnId="{A74E3873-A092-42D2-90D0-D658802A2943}">
      <dgm:prSet/>
      <dgm:spPr/>
      <dgm:t>
        <a:bodyPr/>
        <a:lstStyle/>
        <a:p>
          <a:endParaRPr lang="hu-HU"/>
        </a:p>
      </dgm:t>
    </dgm:pt>
    <dgm:pt modelId="{32AB148C-9882-45E2-84A6-C26A8652E234}" type="sibTrans" cxnId="{A74E3873-A092-42D2-90D0-D658802A2943}">
      <dgm:prSet/>
      <dgm:spPr/>
      <dgm:t>
        <a:bodyPr/>
        <a:lstStyle/>
        <a:p>
          <a:endParaRPr lang="hu-HU"/>
        </a:p>
      </dgm:t>
    </dgm:pt>
    <dgm:pt modelId="{F0191183-7B5B-446D-81D5-2B83D51596C9}">
      <dgm:prSet/>
      <dgm:spPr/>
      <dgm:t>
        <a:bodyPr/>
        <a:lstStyle/>
        <a:p>
          <a:pPr rtl="0"/>
          <a:r>
            <a:rPr lang="hu-HU" dirty="0"/>
            <a:t>rendszer-elemzések </a:t>
          </a:r>
          <a:br>
            <a:rPr lang="hu-HU" dirty="0"/>
          </a:br>
          <a:r>
            <a:rPr lang="hu-HU" dirty="0"/>
            <a:t>AI-</a:t>
          </a:r>
          <a:r>
            <a:rPr lang="hu-HU" dirty="0" err="1"/>
            <a:t>val</a:t>
          </a:r>
          <a:endParaRPr lang="hu-HU" dirty="0"/>
        </a:p>
      </dgm:t>
    </dgm:pt>
    <dgm:pt modelId="{DC4F2932-C2C6-4228-B411-8719EE1998F4}" type="parTrans" cxnId="{8011552A-B13B-4CF0-A8D6-D9FE95041D9F}">
      <dgm:prSet/>
      <dgm:spPr/>
      <dgm:t>
        <a:bodyPr/>
        <a:lstStyle/>
        <a:p>
          <a:endParaRPr lang="hu-HU"/>
        </a:p>
      </dgm:t>
    </dgm:pt>
    <dgm:pt modelId="{8606E6B9-1204-4C04-A897-62E9100BB6F7}" type="sibTrans" cxnId="{8011552A-B13B-4CF0-A8D6-D9FE95041D9F}">
      <dgm:prSet/>
      <dgm:spPr/>
      <dgm:t>
        <a:bodyPr/>
        <a:lstStyle/>
        <a:p>
          <a:endParaRPr lang="hu-HU"/>
        </a:p>
      </dgm:t>
    </dgm:pt>
    <dgm:pt modelId="{73181747-3A06-4155-8F17-651D419CE655}">
      <dgm:prSet/>
      <dgm:spPr/>
      <dgm:t>
        <a:bodyPr/>
        <a:lstStyle/>
        <a:p>
          <a:r>
            <a:rPr lang="hu-HU" dirty="0"/>
            <a:t>valósidőben képes a védelem a tevékenység-</a:t>
          </a:r>
          <a:r>
            <a:rPr lang="hu-HU" dirty="0" err="1"/>
            <a:t>sorozatokat</a:t>
          </a:r>
          <a:r>
            <a:rPr lang="hu-HU" dirty="0"/>
            <a:t> elemezni</a:t>
          </a:r>
        </a:p>
      </dgm:t>
    </dgm:pt>
    <dgm:pt modelId="{6A41537F-515F-4DC8-A379-883079904074}" type="parTrans" cxnId="{6C7FEAD4-38EA-4FA8-BC56-360A40BAA878}">
      <dgm:prSet/>
      <dgm:spPr/>
      <dgm:t>
        <a:bodyPr/>
        <a:lstStyle/>
        <a:p>
          <a:endParaRPr lang="hu-HU"/>
        </a:p>
      </dgm:t>
    </dgm:pt>
    <dgm:pt modelId="{1AC7F656-6E42-4A6E-9411-BE96BE0868DE}" type="sibTrans" cxnId="{6C7FEAD4-38EA-4FA8-BC56-360A40BAA878}">
      <dgm:prSet/>
      <dgm:spPr/>
      <dgm:t>
        <a:bodyPr/>
        <a:lstStyle/>
        <a:p>
          <a:endParaRPr lang="hu-HU"/>
        </a:p>
      </dgm:t>
    </dgm:pt>
    <dgm:pt modelId="{103B1D3E-F624-47CC-B54E-4603F656E9DA}">
      <dgm:prSet/>
      <dgm:spPr/>
      <dgm:t>
        <a:bodyPr/>
        <a:lstStyle/>
        <a:p>
          <a:r>
            <a:rPr lang="hu-HU" dirty="0"/>
            <a:t>a fenyegetésre utaló mintákat</a:t>
          </a:r>
        </a:p>
      </dgm:t>
    </dgm:pt>
    <dgm:pt modelId="{B316040B-680D-408B-A4D9-6C8F7A1E64FC}" type="parTrans" cxnId="{97066705-0995-4B39-906D-B9CE60EED4BC}">
      <dgm:prSet/>
      <dgm:spPr/>
      <dgm:t>
        <a:bodyPr/>
        <a:lstStyle/>
        <a:p>
          <a:endParaRPr lang="hu-HU"/>
        </a:p>
      </dgm:t>
    </dgm:pt>
    <dgm:pt modelId="{10B3992F-F18B-4DA8-A0D8-81AE4A75DB83}" type="sibTrans" cxnId="{97066705-0995-4B39-906D-B9CE60EED4BC}">
      <dgm:prSet/>
      <dgm:spPr/>
      <dgm:t>
        <a:bodyPr/>
        <a:lstStyle/>
        <a:p>
          <a:endParaRPr lang="hu-HU"/>
        </a:p>
      </dgm:t>
    </dgm:pt>
    <dgm:pt modelId="{4A8E4FCA-4964-40AC-8AEC-59AC06EC012A}">
      <dgm:prSet/>
      <dgm:spPr/>
      <dgm:t>
        <a:bodyPr/>
        <a:lstStyle/>
        <a:p>
          <a:r>
            <a:rPr lang="hu-HU" dirty="0"/>
            <a:t>Szakemberek: az AI finomhangolása</a:t>
          </a:r>
        </a:p>
      </dgm:t>
    </dgm:pt>
    <dgm:pt modelId="{7AC0208B-54A1-4662-B4A6-9101AEF74E4E}" type="parTrans" cxnId="{15274AEA-403B-4478-A70D-066DA9C588E0}">
      <dgm:prSet/>
      <dgm:spPr/>
      <dgm:t>
        <a:bodyPr/>
        <a:lstStyle/>
        <a:p>
          <a:endParaRPr lang="hu-HU"/>
        </a:p>
      </dgm:t>
    </dgm:pt>
    <dgm:pt modelId="{DA737C06-B92B-4277-B59A-849ED265DD07}" type="sibTrans" cxnId="{15274AEA-403B-4478-A70D-066DA9C588E0}">
      <dgm:prSet/>
      <dgm:spPr/>
      <dgm:t>
        <a:bodyPr/>
        <a:lstStyle/>
        <a:p>
          <a:endParaRPr lang="hu-HU"/>
        </a:p>
      </dgm:t>
    </dgm:pt>
    <dgm:pt modelId="{106F6B96-DB70-4EA2-ADE4-A404D291C2A9}">
      <dgm:prSet/>
      <dgm:spPr/>
      <dgm:t>
        <a:bodyPr/>
        <a:lstStyle/>
        <a:p>
          <a:r>
            <a:rPr lang="hu-HU" dirty="0"/>
            <a:t>nagyobb arányban találjanak </a:t>
          </a:r>
        </a:p>
      </dgm:t>
    </dgm:pt>
    <dgm:pt modelId="{4A605B31-B3B5-45C5-9AB1-E0E36CC4C3CC}" type="parTrans" cxnId="{478CB4A2-331D-46C4-B7EB-72ADFBCD588D}">
      <dgm:prSet/>
      <dgm:spPr/>
      <dgm:t>
        <a:bodyPr/>
        <a:lstStyle/>
        <a:p>
          <a:endParaRPr lang="hu-HU"/>
        </a:p>
      </dgm:t>
    </dgm:pt>
    <dgm:pt modelId="{E2D081B0-597F-4376-95FB-8188C228A7D1}" type="sibTrans" cxnId="{478CB4A2-331D-46C4-B7EB-72ADFBCD588D}">
      <dgm:prSet/>
      <dgm:spPr/>
      <dgm:t>
        <a:bodyPr/>
        <a:lstStyle/>
        <a:p>
          <a:endParaRPr lang="hu-HU"/>
        </a:p>
      </dgm:t>
    </dgm:pt>
    <dgm:pt modelId="{BED23A40-DA38-48FA-A653-E3092D4354BD}">
      <dgm:prSet/>
      <dgm:spPr/>
      <dgm:t>
        <a:bodyPr/>
        <a:lstStyle/>
        <a:p>
          <a:r>
            <a:rPr lang="hu-HU" dirty="0"/>
            <a:t>minél gyorsabban ráakadjanak</a:t>
          </a:r>
        </a:p>
      </dgm:t>
    </dgm:pt>
    <dgm:pt modelId="{0C3E8E6D-9935-4242-9F9F-A5F8D0ADEA42}" type="parTrans" cxnId="{70C10C1A-D371-48CC-A4EA-24840ACB3EBC}">
      <dgm:prSet/>
      <dgm:spPr/>
      <dgm:t>
        <a:bodyPr/>
        <a:lstStyle/>
        <a:p>
          <a:endParaRPr lang="hu-HU"/>
        </a:p>
      </dgm:t>
    </dgm:pt>
    <dgm:pt modelId="{58C0A45B-500B-4CFC-B7E3-E166CD480CFD}" type="sibTrans" cxnId="{70C10C1A-D371-48CC-A4EA-24840ACB3EBC}">
      <dgm:prSet/>
      <dgm:spPr/>
      <dgm:t>
        <a:bodyPr/>
        <a:lstStyle/>
        <a:p>
          <a:endParaRPr lang="hu-HU"/>
        </a:p>
      </dgm:t>
    </dgm:pt>
    <dgm:pt modelId="{E8F39C3D-2318-4E34-834D-92B7EC39679D}">
      <dgm:prSet/>
      <dgm:spPr/>
      <dgm:t>
        <a:bodyPr/>
        <a:lstStyle/>
        <a:p>
          <a:r>
            <a:rPr lang="hu-HU" dirty="0"/>
            <a:t>a drága szakember-munkaidő is jobban összpontosul,</a:t>
          </a:r>
        </a:p>
      </dgm:t>
    </dgm:pt>
    <dgm:pt modelId="{22853138-2898-488A-B10F-6BB2D690C99E}" type="parTrans" cxnId="{C4D19733-B48D-4855-8280-E8AF422C7705}">
      <dgm:prSet/>
      <dgm:spPr/>
      <dgm:t>
        <a:bodyPr/>
        <a:lstStyle/>
        <a:p>
          <a:endParaRPr lang="hu-HU"/>
        </a:p>
      </dgm:t>
    </dgm:pt>
    <dgm:pt modelId="{C4B5C16F-4A4F-4536-8FAC-ED797ED69FCD}" type="sibTrans" cxnId="{C4D19733-B48D-4855-8280-E8AF422C7705}">
      <dgm:prSet/>
      <dgm:spPr/>
      <dgm:t>
        <a:bodyPr/>
        <a:lstStyle/>
        <a:p>
          <a:endParaRPr lang="hu-HU"/>
        </a:p>
      </dgm:t>
    </dgm:pt>
    <dgm:pt modelId="{912811C1-F25D-43D1-91ED-9977A7AF5420}">
      <dgm:prSet/>
      <dgm:spPr/>
      <dgm:t>
        <a:bodyPr/>
        <a:lstStyle/>
        <a:p>
          <a:r>
            <a:rPr lang="hu-HU" dirty="0"/>
            <a:t>perceken / másodperceken belül</a:t>
          </a:r>
        </a:p>
      </dgm:t>
    </dgm:pt>
    <dgm:pt modelId="{05100263-293F-456A-81FF-2244F58B391E}" type="parTrans" cxnId="{CA43604F-09BE-46F5-8E28-48D0907ACC6F}">
      <dgm:prSet/>
      <dgm:spPr/>
      <dgm:t>
        <a:bodyPr/>
        <a:lstStyle/>
        <a:p>
          <a:endParaRPr lang="hu-HU"/>
        </a:p>
      </dgm:t>
    </dgm:pt>
    <dgm:pt modelId="{BECAC31F-A6F3-420B-B83B-50265C7C21A4}" type="sibTrans" cxnId="{CA43604F-09BE-46F5-8E28-48D0907ACC6F}">
      <dgm:prSet/>
      <dgm:spPr/>
      <dgm:t>
        <a:bodyPr/>
        <a:lstStyle/>
        <a:p>
          <a:endParaRPr lang="hu-HU"/>
        </a:p>
      </dgm:t>
    </dgm:pt>
    <dgm:pt modelId="{1ADB57AC-03E1-4398-BCEE-437060E4E85D}" type="pres">
      <dgm:prSet presAssocID="{05248DA6-E5C5-4F95-AA6C-13F3D6968974}" presName="diagram" presStyleCnt="0">
        <dgm:presLayoutVars>
          <dgm:dir/>
          <dgm:animLvl val="lvl"/>
          <dgm:resizeHandles val="exact"/>
        </dgm:presLayoutVars>
      </dgm:prSet>
      <dgm:spPr/>
    </dgm:pt>
    <dgm:pt modelId="{689128E4-0F3C-4FAF-B869-C13F36E6FE3A}" type="pres">
      <dgm:prSet presAssocID="{B7FAD3CB-A1B2-42E6-88BB-AC3ECBA7E421}" presName="compNode" presStyleCnt="0"/>
      <dgm:spPr/>
    </dgm:pt>
    <dgm:pt modelId="{CDFF1F98-E1BB-4524-B819-8A984DC8D4D4}" type="pres">
      <dgm:prSet presAssocID="{B7FAD3CB-A1B2-42E6-88BB-AC3ECBA7E421}" presName="childRect" presStyleLbl="bgAcc1" presStyleIdx="0" presStyleCnt="2">
        <dgm:presLayoutVars>
          <dgm:bulletEnabled val="1"/>
        </dgm:presLayoutVars>
      </dgm:prSet>
      <dgm:spPr/>
    </dgm:pt>
    <dgm:pt modelId="{4D3478AB-80DB-470D-9C41-CDC44B2BFDAC}" type="pres">
      <dgm:prSet presAssocID="{B7FAD3CB-A1B2-42E6-88BB-AC3ECBA7E421}" presName="parentText" presStyleLbl="node1" presStyleIdx="0" presStyleCnt="0">
        <dgm:presLayoutVars>
          <dgm:chMax val="0"/>
          <dgm:bulletEnabled val="1"/>
        </dgm:presLayoutVars>
      </dgm:prSet>
      <dgm:spPr/>
    </dgm:pt>
    <dgm:pt modelId="{F7ABA8BD-539F-4036-9A65-B5E591D7AC15}" type="pres">
      <dgm:prSet presAssocID="{B7FAD3CB-A1B2-42E6-88BB-AC3ECBA7E421}" presName="parentRect" presStyleLbl="alignNode1" presStyleIdx="0" presStyleCnt="2"/>
      <dgm:spPr/>
    </dgm:pt>
    <dgm:pt modelId="{ED65179F-FD41-4BC0-9CCB-C441D655651C}" type="pres">
      <dgm:prSet presAssocID="{B7FAD3CB-A1B2-42E6-88BB-AC3ECBA7E421}" presName="adorn" presStyleLbl="fgAccFollow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45000" r="-45000"/>
          </a:stretch>
        </a:blipFill>
      </dgm:spPr>
    </dgm:pt>
    <dgm:pt modelId="{0F7E5F92-6252-4061-A337-6F2606F794C9}" type="pres">
      <dgm:prSet presAssocID="{345A20EB-94DF-44C9-AABB-0F4395CDA5F1}" presName="sibTrans" presStyleLbl="sibTrans2D1" presStyleIdx="0" presStyleCnt="0"/>
      <dgm:spPr/>
    </dgm:pt>
    <dgm:pt modelId="{17DD391E-7652-406C-99CF-80DF0F670E06}" type="pres">
      <dgm:prSet presAssocID="{F0191183-7B5B-446D-81D5-2B83D51596C9}" presName="compNode" presStyleCnt="0"/>
      <dgm:spPr/>
    </dgm:pt>
    <dgm:pt modelId="{5D934379-F74B-4A25-92C4-5C4B87BE0946}" type="pres">
      <dgm:prSet presAssocID="{F0191183-7B5B-446D-81D5-2B83D51596C9}" presName="childRect" presStyleLbl="bgAcc1" presStyleIdx="1" presStyleCnt="2">
        <dgm:presLayoutVars>
          <dgm:bulletEnabled val="1"/>
        </dgm:presLayoutVars>
      </dgm:prSet>
      <dgm:spPr/>
    </dgm:pt>
    <dgm:pt modelId="{CF0CC7B6-18F3-4ECA-A2D5-42C05BE54B23}" type="pres">
      <dgm:prSet presAssocID="{F0191183-7B5B-446D-81D5-2B83D51596C9}" presName="parentText" presStyleLbl="node1" presStyleIdx="0" presStyleCnt="0">
        <dgm:presLayoutVars>
          <dgm:chMax val="0"/>
          <dgm:bulletEnabled val="1"/>
        </dgm:presLayoutVars>
      </dgm:prSet>
      <dgm:spPr/>
    </dgm:pt>
    <dgm:pt modelId="{DB125994-B7DB-4BD7-BF79-1896D9A268EF}" type="pres">
      <dgm:prSet presAssocID="{F0191183-7B5B-446D-81D5-2B83D51596C9}" presName="parentRect" presStyleLbl="alignNode1" presStyleIdx="1" presStyleCnt="2"/>
      <dgm:spPr/>
    </dgm:pt>
    <dgm:pt modelId="{5EF75857-5D96-4DCD-A1EC-74D0D3C89510}" type="pres">
      <dgm:prSet presAssocID="{F0191183-7B5B-446D-81D5-2B83D51596C9}" presName="adorn" presStyleLbl="fgAccFollow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71000" r="-71000"/>
          </a:stretch>
        </a:blipFill>
      </dgm:spPr>
    </dgm:pt>
  </dgm:ptLst>
  <dgm:cxnLst>
    <dgm:cxn modelId="{32DEBB00-38A8-42F9-9955-35E29E335E09}" type="presOf" srcId="{F0191183-7B5B-446D-81D5-2B83D51596C9}" destId="{DB125994-B7DB-4BD7-BF79-1896D9A268EF}" srcOrd="1" destOrd="0" presId="urn:microsoft.com/office/officeart/2005/8/layout/bList2"/>
    <dgm:cxn modelId="{97066705-0995-4B39-906D-B9CE60EED4BC}" srcId="{F0191183-7B5B-446D-81D5-2B83D51596C9}" destId="{103B1D3E-F624-47CC-B54E-4603F656E9DA}" srcOrd="1" destOrd="0" parTransId="{B316040B-680D-408B-A4D9-6C8F7A1E64FC}" sibTransId="{10B3992F-F18B-4DA8-A0D8-81AE4A75DB83}"/>
    <dgm:cxn modelId="{B48A3706-669A-4128-B03F-B2D11EA1365C}" srcId="{26913EC0-8DB5-470B-8DE3-72B4DEE3D123}" destId="{16C3C66E-0289-4781-ADBB-DC3F78E8E86D}" srcOrd="0" destOrd="0" parTransId="{7BDE55AD-0234-480D-9CBC-4D1DF0D9B059}" sibTransId="{9D2F8AFD-F4E3-4A2E-88B5-56382B703691}"/>
    <dgm:cxn modelId="{F3CA5608-331B-4D04-A1A5-62274812870F}" type="presOf" srcId="{912811C1-F25D-43D1-91ED-9977A7AF5420}" destId="{5D934379-F74B-4A25-92C4-5C4B87BE0946}" srcOrd="0" destOrd="2" presId="urn:microsoft.com/office/officeart/2005/8/layout/bList2"/>
    <dgm:cxn modelId="{A7FFA110-84A2-4C77-A999-9E993FBB9541}" type="presOf" srcId="{106F6B96-DB70-4EA2-ADE4-A404D291C2A9}" destId="{5D934379-F74B-4A25-92C4-5C4B87BE0946}" srcOrd="0" destOrd="5" presId="urn:microsoft.com/office/officeart/2005/8/layout/bList2"/>
    <dgm:cxn modelId="{B144C713-87F0-4374-847A-0F65F5E1CFEA}" type="presOf" srcId="{4BFCD420-28A8-46DF-AFE3-324A7D517500}" destId="{CDFF1F98-E1BB-4524-B819-8A984DC8D4D4}" srcOrd="0" destOrd="6" presId="urn:microsoft.com/office/officeart/2005/8/layout/bList2"/>
    <dgm:cxn modelId="{84027A15-90C2-42D0-89E3-2B0E9EC0E409}" type="presOf" srcId="{345A20EB-94DF-44C9-AABB-0F4395CDA5F1}" destId="{0F7E5F92-6252-4061-A337-6F2606F794C9}" srcOrd="0" destOrd="0" presId="urn:microsoft.com/office/officeart/2005/8/layout/bList2"/>
    <dgm:cxn modelId="{8F0F6F16-1FCA-472E-A9CE-FE68CC48FCC9}" srcId="{B7FAD3CB-A1B2-42E6-88BB-AC3ECBA7E421}" destId="{1F1CF791-0C0B-482F-A646-0E82DDBBADD4}" srcOrd="3" destOrd="0" parTransId="{BA6306CF-FB98-44C3-AF90-08679C3EE793}" sibTransId="{52439386-58A6-4958-93B3-46569E1A3973}"/>
    <dgm:cxn modelId="{70C10C1A-D371-48CC-A4EA-24840ACB3EBC}" srcId="{4A8E4FCA-4964-40AC-8AEC-59AC06EC012A}" destId="{BED23A40-DA38-48FA-A653-E3092D4354BD}" srcOrd="1" destOrd="0" parTransId="{0C3E8E6D-9935-4242-9F9F-A5F8D0ADEA42}" sibTransId="{58C0A45B-500B-4CFC-B7E3-E166CD480CFD}"/>
    <dgm:cxn modelId="{8011552A-B13B-4CF0-A8D6-D9FE95041D9F}" srcId="{05248DA6-E5C5-4F95-AA6C-13F3D6968974}" destId="{F0191183-7B5B-446D-81D5-2B83D51596C9}" srcOrd="1" destOrd="0" parTransId="{DC4F2932-C2C6-4228-B411-8719EE1998F4}" sibTransId="{8606E6B9-1204-4C04-A897-62E9100BB6F7}"/>
    <dgm:cxn modelId="{C4D19733-B48D-4855-8280-E8AF422C7705}" srcId="{F0191183-7B5B-446D-81D5-2B83D51596C9}" destId="{E8F39C3D-2318-4E34-834D-92B7EC39679D}" srcOrd="3" destOrd="0" parTransId="{22853138-2898-488A-B10F-6BB2D690C99E}" sibTransId="{C4B5C16F-4A4F-4536-8FAC-ED797ED69FCD}"/>
    <dgm:cxn modelId="{AB317A3A-7D4A-47BB-B9C8-495665141088}" type="presOf" srcId="{B7FAD3CB-A1B2-42E6-88BB-AC3ECBA7E421}" destId="{4D3478AB-80DB-470D-9C41-CDC44B2BFDAC}" srcOrd="0" destOrd="0" presId="urn:microsoft.com/office/officeart/2005/8/layout/bList2"/>
    <dgm:cxn modelId="{C6D64D5F-2211-4098-9B38-C0796A16F169}" type="presOf" srcId="{1F1CF791-0C0B-482F-A646-0E82DDBBADD4}" destId="{CDFF1F98-E1BB-4524-B819-8A984DC8D4D4}" srcOrd="0" destOrd="5" presId="urn:microsoft.com/office/officeart/2005/8/layout/bList2"/>
    <dgm:cxn modelId="{C516AF5F-1DEF-454C-B6FA-12E63161DAB0}" type="presOf" srcId="{B7FAD3CB-A1B2-42E6-88BB-AC3ECBA7E421}" destId="{F7ABA8BD-539F-4036-9A65-B5E591D7AC15}" srcOrd="1" destOrd="0" presId="urn:microsoft.com/office/officeart/2005/8/layout/bList2"/>
    <dgm:cxn modelId="{307C2661-CBF0-4A2E-AC01-13F11A748974}" type="presOf" srcId="{70337F63-6CF4-4B57-820E-521964402BE8}" destId="{CDFF1F98-E1BB-4524-B819-8A984DC8D4D4}" srcOrd="0" destOrd="2" presId="urn:microsoft.com/office/officeart/2005/8/layout/bList2"/>
    <dgm:cxn modelId="{C6F48868-A925-4707-BA1D-0B87F9E70216}" srcId="{05248DA6-E5C5-4F95-AA6C-13F3D6968974}" destId="{B7FAD3CB-A1B2-42E6-88BB-AC3ECBA7E421}" srcOrd="0" destOrd="0" parTransId="{F634834C-24C3-4892-89F2-E0DFABC68816}" sibTransId="{345A20EB-94DF-44C9-AABB-0F4395CDA5F1}"/>
    <dgm:cxn modelId="{D4C9276C-F8D3-4587-AD10-AB12E67F34F2}" srcId="{B7FAD3CB-A1B2-42E6-88BB-AC3ECBA7E421}" destId="{70337F63-6CF4-4B57-820E-521964402BE8}" srcOrd="1" destOrd="0" parTransId="{3013243D-71CA-4222-AD67-7B35AC56ABB6}" sibTransId="{18B47767-B5ED-4D13-BA60-621C11535649}"/>
    <dgm:cxn modelId="{9BFEA54D-0A42-4EBB-A3C9-5432D2A50E86}" type="presOf" srcId="{16C3C66E-0289-4781-ADBB-DC3F78E8E86D}" destId="{CDFF1F98-E1BB-4524-B819-8A984DC8D4D4}" srcOrd="0" destOrd="4" presId="urn:microsoft.com/office/officeart/2005/8/layout/bList2"/>
    <dgm:cxn modelId="{E2B01A4E-D7C6-4366-87EA-99ACE64833BD}" type="presOf" srcId="{4A8E4FCA-4964-40AC-8AEC-59AC06EC012A}" destId="{5D934379-F74B-4A25-92C4-5C4B87BE0946}" srcOrd="0" destOrd="4" presId="urn:microsoft.com/office/officeart/2005/8/layout/bList2"/>
    <dgm:cxn modelId="{CA43604F-09BE-46F5-8E28-48D0907ACC6F}" srcId="{F0191183-7B5B-446D-81D5-2B83D51596C9}" destId="{912811C1-F25D-43D1-91ED-9977A7AF5420}" srcOrd="2" destOrd="0" parTransId="{05100263-293F-456A-81FF-2244F58B391E}" sibTransId="{BECAC31F-A6F3-420B-B83B-50265C7C21A4}"/>
    <dgm:cxn modelId="{A74E3873-A092-42D2-90D0-D658802A2943}" srcId="{B7FAD3CB-A1B2-42E6-88BB-AC3ECBA7E421}" destId="{4BFCD420-28A8-46DF-AFE3-324A7D517500}" srcOrd="4" destOrd="0" parTransId="{7271FF12-8E29-4291-9576-9784D428FD95}" sibTransId="{32AB148C-9882-45E2-84A6-C26A8652E234}"/>
    <dgm:cxn modelId="{C05F6854-488C-4703-BB36-87439EEC3F77}" srcId="{B7FAD3CB-A1B2-42E6-88BB-AC3ECBA7E421}" destId="{04535DB2-4356-415B-A04E-1B8649560B88}" srcOrd="0" destOrd="0" parTransId="{6BB0B589-37D7-44F3-985B-53B5CB9E4AA0}" sibTransId="{BD95F13B-942B-4BD5-8161-41C1A54E6772}"/>
    <dgm:cxn modelId="{87A51F7A-BFFF-42B8-8EE5-3D5BEE10655C}" type="presOf" srcId="{05248DA6-E5C5-4F95-AA6C-13F3D6968974}" destId="{1ADB57AC-03E1-4398-BCEE-437060E4E85D}" srcOrd="0" destOrd="0" presId="urn:microsoft.com/office/officeart/2005/8/layout/bList2"/>
    <dgm:cxn modelId="{ABC6067B-55EE-4A6F-BD62-1DD2AC660DF6}" type="presOf" srcId="{103B1D3E-F624-47CC-B54E-4603F656E9DA}" destId="{5D934379-F74B-4A25-92C4-5C4B87BE0946}" srcOrd="0" destOrd="1" presId="urn:microsoft.com/office/officeart/2005/8/layout/bList2"/>
    <dgm:cxn modelId="{C16EBA7D-F4C0-4832-B774-E278CCE5D8BF}" type="presOf" srcId="{BED23A40-DA38-48FA-A653-E3092D4354BD}" destId="{5D934379-F74B-4A25-92C4-5C4B87BE0946}" srcOrd="0" destOrd="6" presId="urn:microsoft.com/office/officeart/2005/8/layout/bList2"/>
    <dgm:cxn modelId="{76B9FDA1-1312-4693-98F2-577C92585AB5}" type="presOf" srcId="{04535DB2-4356-415B-A04E-1B8649560B88}" destId="{CDFF1F98-E1BB-4524-B819-8A984DC8D4D4}" srcOrd="0" destOrd="0" presId="urn:microsoft.com/office/officeart/2005/8/layout/bList2"/>
    <dgm:cxn modelId="{478CB4A2-331D-46C4-B7EB-72ADFBCD588D}" srcId="{4A8E4FCA-4964-40AC-8AEC-59AC06EC012A}" destId="{106F6B96-DB70-4EA2-ADE4-A404D291C2A9}" srcOrd="0" destOrd="0" parTransId="{4A605B31-B3B5-45C5-9AB1-E0E36CC4C3CC}" sibTransId="{E2D081B0-597F-4376-95FB-8188C228A7D1}"/>
    <dgm:cxn modelId="{DBA7B1AA-6911-40F4-B514-AB90CABCE836}" type="presOf" srcId="{F0191183-7B5B-446D-81D5-2B83D51596C9}" destId="{CF0CC7B6-18F3-4ECA-A2D5-42C05BE54B23}" srcOrd="0" destOrd="0" presId="urn:microsoft.com/office/officeart/2005/8/layout/bList2"/>
    <dgm:cxn modelId="{5D5E4EBD-6CAF-4003-ABBD-706C61494290}" type="presOf" srcId="{9224D098-574F-4914-A0A1-B62FA42ED7B8}" destId="{CDFF1F98-E1BB-4524-B819-8A984DC8D4D4}" srcOrd="0" destOrd="1" presId="urn:microsoft.com/office/officeart/2005/8/layout/bList2"/>
    <dgm:cxn modelId="{248ECFC7-BB96-4BF8-AA12-089E113D166A}" type="presOf" srcId="{26913EC0-8DB5-470B-8DE3-72B4DEE3D123}" destId="{CDFF1F98-E1BB-4524-B819-8A984DC8D4D4}" srcOrd="0" destOrd="3" presId="urn:microsoft.com/office/officeart/2005/8/layout/bList2"/>
    <dgm:cxn modelId="{563AA8D0-5ACB-45E1-B356-89DDAF140635}" srcId="{B7FAD3CB-A1B2-42E6-88BB-AC3ECBA7E421}" destId="{26913EC0-8DB5-470B-8DE3-72B4DEE3D123}" srcOrd="2" destOrd="0" parTransId="{D8124344-A669-4F52-9C95-40FFC5D53EB5}" sibTransId="{8BDA8F1F-B6A2-4145-9A77-D07A5D24E8F4}"/>
    <dgm:cxn modelId="{6C7FEAD4-38EA-4FA8-BC56-360A40BAA878}" srcId="{F0191183-7B5B-446D-81D5-2B83D51596C9}" destId="{73181747-3A06-4155-8F17-651D419CE655}" srcOrd="0" destOrd="0" parTransId="{6A41537F-515F-4DC8-A379-883079904074}" sibTransId="{1AC7F656-6E42-4A6E-9411-BE96BE0868DE}"/>
    <dgm:cxn modelId="{E28CFED9-6BB4-47B8-B2E6-1F2C52B75992}" type="presOf" srcId="{73181747-3A06-4155-8F17-651D419CE655}" destId="{5D934379-F74B-4A25-92C4-5C4B87BE0946}" srcOrd="0" destOrd="0" presId="urn:microsoft.com/office/officeart/2005/8/layout/bList2"/>
    <dgm:cxn modelId="{62E1B6DD-A928-4D7A-8B18-57E33B10D241}" srcId="{04535DB2-4356-415B-A04E-1B8649560B88}" destId="{9224D098-574F-4914-A0A1-B62FA42ED7B8}" srcOrd="0" destOrd="0" parTransId="{8406F496-A59F-4B2B-B26B-0064E103DF77}" sibTransId="{C0ED8171-0F17-4D93-AF7A-9CD8E4750832}"/>
    <dgm:cxn modelId="{15274AEA-403B-4478-A70D-066DA9C588E0}" srcId="{F0191183-7B5B-446D-81D5-2B83D51596C9}" destId="{4A8E4FCA-4964-40AC-8AEC-59AC06EC012A}" srcOrd="4" destOrd="0" parTransId="{7AC0208B-54A1-4662-B4A6-9101AEF74E4E}" sibTransId="{DA737C06-B92B-4277-B59A-849ED265DD07}"/>
    <dgm:cxn modelId="{1D1823F1-68F2-4AC9-B5CB-9168B4BD2414}" type="presOf" srcId="{E8F39C3D-2318-4E34-834D-92B7EC39679D}" destId="{5D934379-F74B-4A25-92C4-5C4B87BE0946}" srcOrd="0" destOrd="3" presId="urn:microsoft.com/office/officeart/2005/8/layout/bList2"/>
    <dgm:cxn modelId="{07C7818A-E632-4534-9016-19802D231F51}" type="presParOf" srcId="{1ADB57AC-03E1-4398-BCEE-437060E4E85D}" destId="{689128E4-0F3C-4FAF-B869-C13F36E6FE3A}" srcOrd="0" destOrd="0" presId="urn:microsoft.com/office/officeart/2005/8/layout/bList2"/>
    <dgm:cxn modelId="{821CFB3F-0C8C-43BF-93CA-7FEF4A209F3E}" type="presParOf" srcId="{689128E4-0F3C-4FAF-B869-C13F36E6FE3A}" destId="{CDFF1F98-E1BB-4524-B819-8A984DC8D4D4}" srcOrd="0" destOrd="0" presId="urn:microsoft.com/office/officeart/2005/8/layout/bList2"/>
    <dgm:cxn modelId="{9FF194AD-2152-4FBE-8861-5A3EE7F57A28}" type="presParOf" srcId="{689128E4-0F3C-4FAF-B869-C13F36E6FE3A}" destId="{4D3478AB-80DB-470D-9C41-CDC44B2BFDAC}" srcOrd="1" destOrd="0" presId="urn:microsoft.com/office/officeart/2005/8/layout/bList2"/>
    <dgm:cxn modelId="{B497E9A7-CC5B-4E31-93A8-F791D9CF13E5}" type="presParOf" srcId="{689128E4-0F3C-4FAF-B869-C13F36E6FE3A}" destId="{F7ABA8BD-539F-4036-9A65-B5E591D7AC15}" srcOrd="2" destOrd="0" presId="urn:microsoft.com/office/officeart/2005/8/layout/bList2"/>
    <dgm:cxn modelId="{897B4BDD-24F5-4C35-BE6E-859641034B26}" type="presParOf" srcId="{689128E4-0F3C-4FAF-B869-C13F36E6FE3A}" destId="{ED65179F-FD41-4BC0-9CCB-C441D655651C}" srcOrd="3" destOrd="0" presId="urn:microsoft.com/office/officeart/2005/8/layout/bList2"/>
    <dgm:cxn modelId="{6087E98B-AD56-43D8-9AEB-B8E32DF3E2E3}" type="presParOf" srcId="{1ADB57AC-03E1-4398-BCEE-437060E4E85D}" destId="{0F7E5F92-6252-4061-A337-6F2606F794C9}" srcOrd="1" destOrd="0" presId="urn:microsoft.com/office/officeart/2005/8/layout/bList2"/>
    <dgm:cxn modelId="{FD25A267-1DFF-45F9-9949-838942189F9C}" type="presParOf" srcId="{1ADB57AC-03E1-4398-BCEE-437060E4E85D}" destId="{17DD391E-7652-406C-99CF-80DF0F670E06}" srcOrd="2" destOrd="0" presId="urn:microsoft.com/office/officeart/2005/8/layout/bList2"/>
    <dgm:cxn modelId="{D80EE7DD-A3FC-4589-8E40-E1FD43044391}" type="presParOf" srcId="{17DD391E-7652-406C-99CF-80DF0F670E06}" destId="{5D934379-F74B-4A25-92C4-5C4B87BE0946}" srcOrd="0" destOrd="0" presId="urn:microsoft.com/office/officeart/2005/8/layout/bList2"/>
    <dgm:cxn modelId="{322A017A-9ACB-4DC9-8F88-773EBE8B5EA4}" type="presParOf" srcId="{17DD391E-7652-406C-99CF-80DF0F670E06}" destId="{CF0CC7B6-18F3-4ECA-A2D5-42C05BE54B23}" srcOrd="1" destOrd="0" presId="urn:microsoft.com/office/officeart/2005/8/layout/bList2"/>
    <dgm:cxn modelId="{49C04AEC-A09D-4400-85FD-A251D381B648}" type="presParOf" srcId="{17DD391E-7652-406C-99CF-80DF0F670E06}" destId="{DB125994-B7DB-4BD7-BF79-1896D9A268EF}" srcOrd="2" destOrd="0" presId="urn:microsoft.com/office/officeart/2005/8/layout/bList2"/>
    <dgm:cxn modelId="{C1515547-C4B4-4229-828C-EF44F988D231}" type="presParOf" srcId="{17DD391E-7652-406C-99CF-80DF0F670E06}" destId="{5EF75857-5D96-4DCD-A1EC-74D0D3C89510}"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A50F66C-3C29-4A9F-A726-AB475437E187}"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hu-HU"/>
        </a:p>
      </dgm:t>
    </dgm:pt>
    <dgm:pt modelId="{2335291C-BBE1-494D-91FB-B262EE24E82E}">
      <dgm:prSet/>
      <dgm:spPr/>
      <dgm:t>
        <a:bodyPr/>
        <a:lstStyle/>
        <a:p>
          <a:pPr rtl="0"/>
          <a:r>
            <a:rPr lang="hu-HU"/>
            <a:t>Ha egy másik AI támad: ugyanaz </a:t>
          </a:r>
        </a:p>
      </dgm:t>
    </dgm:pt>
    <dgm:pt modelId="{723C737E-7B14-48E3-AB51-50E9F7B97BA8}" type="parTrans" cxnId="{EF48A4AA-850F-4237-8A60-50D3A10F9780}">
      <dgm:prSet/>
      <dgm:spPr/>
      <dgm:t>
        <a:bodyPr/>
        <a:lstStyle/>
        <a:p>
          <a:endParaRPr lang="hu-HU"/>
        </a:p>
      </dgm:t>
    </dgm:pt>
    <dgm:pt modelId="{07F70080-8278-40D0-B268-6B2F8F263F40}" type="sibTrans" cxnId="{EF48A4AA-850F-4237-8A60-50D3A10F9780}">
      <dgm:prSet/>
      <dgm:spPr/>
      <dgm:t>
        <a:bodyPr/>
        <a:lstStyle/>
        <a:p>
          <a:endParaRPr lang="hu-HU"/>
        </a:p>
      </dgm:t>
    </dgm:pt>
    <dgm:pt modelId="{1B011F68-65FA-4F01-AFB2-FE609EA4D6D3}">
      <dgm:prSet/>
      <dgm:spPr/>
      <dgm:t>
        <a:bodyPr/>
        <a:lstStyle/>
        <a:p>
          <a:pPr rtl="0"/>
          <a:r>
            <a:rPr lang="hu-HU" dirty="0"/>
            <a:t>A támadó is AI – utánozza az emberi mintákat</a:t>
          </a:r>
        </a:p>
      </dgm:t>
    </dgm:pt>
    <dgm:pt modelId="{B0BC507D-3056-4658-B7FF-56FFE95E8D97}" type="parTrans" cxnId="{1B216984-A021-46E0-8355-7AE676B3C019}">
      <dgm:prSet/>
      <dgm:spPr/>
      <dgm:t>
        <a:bodyPr/>
        <a:lstStyle/>
        <a:p>
          <a:endParaRPr lang="hu-HU"/>
        </a:p>
      </dgm:t>
    </dgm:pt>
    <dgm:pt modelId="{4DAEE16E-5228-404F-BAE5-830D320C8FA6}" type="sibTrans" cxnId="{1B216984-A021-46E0-8355-7AE676B3C019}">
      <dgm:prSet/>
      <dgm:spPr/>
      <dgm:t>
        <a:bodyPr/>
        <a:lstStyle/>
        <a:p>
          <a:endParaRPr lang="hu-HU"/>
        </a:p>
      </dgm:t>
    </dgm:pt>
    <dgm:pt modelId="{B625F2DB-2963-4682-9EC6-8E8062BF510E}">
      <dgm:prSet/>
      <dgm:spPr/>
      <dgm:t>
        <a:bodyPr/>
        <a:lstStyle/>
        <a:p>
          <a:pPr rtl="0"/>
          <a:r>
            <a:rPr lang="hu-HU" dirty="0"/>
            <a:t>Ekkor múlt-alapú lesz védelem, mint most. </a:t>
          </a:r>
        </a:p>
      </dgm:t>
    </dgm:pt>
    <dgm:pt modelId="{1F368A25-D323-4AC0-9421-1EE8508526C1}" type="parTrans" cxnId="{D4096495-CBCF-4EF0-ABE9-03089738C9D1}">
      <dgm:prSet/>
      <dgm:spPr/>
      <dgm:t>
        <a:bodyPr/>
        <a:lstStyle/>
        <a:p>
          <a:endParaRPr lang="hu-HU"/>
        </a:p>
      </dgm:t>
    </dgm:pt>
    <dgm:pt modelId="{E506CD22-5B5E-4609-872E-9EF7ED039581}" type="sibTrans" cxnId="{D4096495-CBCF-4EF0-ABE9-03089738C9D1}">
      <dgm:prSet/>
      <dgm:spPr/>
      <dgm:t>
        <a:bodyPr/>
        <a:lstStyle/>
        <a:p>
          <a:endParaRPr lang="hu-HU"/>
        </a:p>
      </dgm:t>
    </dgm:pt>
    <dgm:pt modelId="{8EB44E71-ECFF-4480-8585-7ED10B10B6E2}">
      <dgm:prSet/>
      <dgm:spPr/>
      <dgm:t>
        <a:bodyPr/>
        <a:lstStyle/>
        <a:p>
          <a:pPr rtl="0"/>
          <a:r>
            <a:rPr lang="hu-HU"/>
            <a:t>nem csodapajzs </a:t>
          </a:r>
        </a:p>
      </dgm:t>
    </dgm:pt>
    <dgm:pt modelId="{0ACA4A1C-292A-4F06-BFB1-068E5F7C74F4}" type="parTrans" cxnId="{253D4865-8C60-470E-911C-72CE580F1121}">
      <dgm:prSet/>
      <dgm:spPr/>
      <dgm:t>
        <a:bodyPr/>
        <a:lstStyle/>
        <a:p>
          <a:endParaRPr lang="hu-HU"/>
        </a:p>
      </dgm:t>
    </dgm:pt>
    <dgm:pt modelId="{10E181A4-7C51-4FE6-B24F-74FF462BF31B}" type="sibTrans" cxnId="{253D4865-8C60-470E-911C-72CE580F1121}">
      <dgm:prSet/>
      <dgm:spPr/>
      <dgm:t>
        <a:bodyPr/>
        <a:lstStyle/>
        <a:p>
          <a:endParaRPr lang="hu-HU"/>
        </a:p>
      </dgm:t>
    </dgm:pt>
    <dgm:pt modelId="{A970932D-6315-4256-A4FF-294D495A6D79}">
      <dgm:prSet/>
      <dgm:spPr/>
      <dgm:t>
        <a:bodyPr/>
        <a:lstStyle/>
        <a:p>
          <a:pPr rtl="0"/>
          <a:r>
            <a:rPr lang="hu-HU" dirty="0"/>
            <a:t>Pl. egy sokrétegű modern páncél jól véd minden régi fegyver (</a:t>
          </a:r>
          <a:r>
            <a:rPr lang="hu-HU" dirty="0" err="1"/>
            <a:t>nyilvesszők</a:t>
          </a:r>
          <a:r>
            <a:rPr lang="hu-HU" dirty="0"/>
            <a:t>, dárdák, pisztoly) ellen</a:t>
          </a:r>
        </a:p>
      </dgm:t>
    </dgm:pt>
    <dgm:pt modelId="{D22F8F7B-3B10-4761-AA91-2ED8643C2762}" type="parTrans" cxnId="{9668FAFA-9AC0-472B-9562-4D0D187C1B17}">
      <dgm:prSet/>
      <dgm:spPr/>
      <dgm:t>
        <a:bodyPr/>
        <a:lstStyle/>
        <a:p>
          <a:endParaRPr lang="hu-HU"/>
        </a:p>
      </dgm:t>
    </dgm:pt>
    <dgm:pt modelId="{3788ABEE-AE88-4729-B30A-CA118485E107}" type="sibTrans" cxnId="{9668FAFA-9AC0-472B-9562-4D0D187C1B17}">
      <dgm:prSet/>
      <dgm:spPr/>
      <dgm:t>
        <a:bodyPr/>
        <a:lstStyle/>
        <a:p>
          <a:endParaRPr lang="hu-HU"/>
        </a:p>
      </dgm:t>
    </dgm:pt>
    <dgm:pt modelId="{9CBF288E-64DD-48EB-9083-23C34E7A6116}">
      <dgm:prSet/>
      <dgm:spPr/>
      <dgm:t>
        <a:bodyPr/>
        <a:lstStyle/>
        <a:p>
          <a:pPr rtl="0"/>
          <a:r>
            <a:rPr lang="hu-HU" dirty="0"/>
            <a:t>Nem véd minden, a modern löveg ellen</a:t>
          </a:r>
        </a:p>
      </dgm:t>
    </dgm:pt>
    <dgm:pt modelId="{E9371CBA-695F-479B-9931-EDC2689D0BF4}" type="parTrans" cxnId="{6FDEB820-8005-42CD-9F51-43298440FCC3}">
      <dgm:prSet/>
      <dgm:spPr/>
      <dgm:t>
        <a:bodyPr/>
        <a:lstStyle/>
        <a:p>
          <a:endParaRPr lang="hu-HU"/>
        </a:p>
      </dgm:t>
    </dgm:pt>
    <dgm:pt modelId="{A055E1A9-25CB-475B-9B97-08CA926433E5}" type="sibTrans" cxnId="{6FDEB820-8005-42CD-9F51-43298440FCC3}">
      <dgm:prSet/>
      <dgm:spPr/>
      <dgm:t>
        <a:bodyPr/>
        <a:lstStyle/>
        <a:p>
          <a:endParaRPr lang="hu-HU"/>
        </a:p>
      </dgm:t>
    </dgm:pt>
    <dgm:pt modelId="{9D840606-6F65-4859-B709-972C8EE316C0}" type="pres">
      <dgm:prSet presAssocID="{0A50F66C-3C29-4A9F-A726-AB475437E187}" presName="linear" presStyleCnt="0">
        <dgm:presLayoutVars>
          <dgm:animLvl val="lvl"/>
          <dgm:resizeHandles val="exact"/>
        </dgm:presLayoutVars>
      </dgm:prSet>
      <dgm:spPr/>
    </dgm:pt>
    <dgm:pt modelId="{883FEC89-32A1-485E-8DB2-549717D2C880}" type="pres">
      <dgm:prSet presAssocID="{2335291C-BBE1-494D-91FB-B262EE24E82E}" presName="parentText" presStyleLbl="node1" presStyleIdx="0" presStyleCnt="2">
        <dgm:presLayoutVars>
          <dgm:chMax val="0"/>
          <dgm:bulletEnabled val="1"/>
        </dgm:presLayoutVars>
      </dgm:prSet>
      <dgm:spPr/>
    </dgm:pt>
    <dgm:pt modelId="{C0E1EF53-7D65-41B6-944A-C2E7B8486540}" type="pres">
      <dgm:prSet presAssocID="{2335291C-BBE1-494D-91FB-B262EE24E82E}" presName="childText" presStyleLbl="revTx" presStyleIdx="0" presStyleCnt="2">
        <dgm:presLayoutVars>
          <dgm:bulletEnabled val="1"/>
        </dgm:presLayoutVars>
      </dgm:prSet>
      <dgm:spPr/>
    </dgm:pt>
    <dgm:pt modelId="{1653F379-79D8-4339-B1FD-C949F8127EB9}" type="pres">
      <dgm:prSet presAssocID="{8EB44E71-ECFF-4480-8585-7ED10B10B6E2}" presName="parentText" presStyleLbl="node1" presStyleIdx="1" presStyleCnt="2">
        <dgm:presLayoutVars>
          <dgm:chMax val="0"/>
          <dgm:bulletEnabled val="1"/>
        </dgm:presLayoutVars>
      </dgm:prSet>
      <dgm:spPr/>
    </dgm:pt>
    <dgm:pt modelId="{BF439A1C-0E9E-4804-9E97-D99330433B4A}" type="pres">
      <dgm:prSet presAssocID="{8EB44E71-ECFF-4480-8585-7ED10B10B6E2}" presName="childText" presStyleLbl="revTx" presStyleIdx="1" presStyleCnt="2">
        <dgm:presLayoutVars>
          <dgm:bulletEnabled val="1"/>
        </dgm:presLayoutVars>
      </dgm:prSet>
      <dgm:spPr/>
    </dgm:pt>
  </dgm:ptLst>
  <dgm:cxnLst>
    <dgm:cxn modelId="{20FB9D20-2AEE-4747-9A9D-B7CA3D4BC594}" type="presOf" srcId="{1B011F68-65FA-4F01-AFB2-FE609EA4D6D3}" destId="{C0E1EF53-7D65-41B6-944A-C2E7B8486540}" srcOrd="0" destOrd="0" presId="urn:microsoft.com/office/officeart/2005/8/layout/vList2"/>
    <dgm:cxn modelId="{6FDEB820-8005-42CD-9F51-43298440FCC3}" srcId="{8EB44E71-ECFF-4480-8585-7ED10B10B6E2}" destId="{9CBF288E-64DD-48EB-9083-23C34E7A6116}" srcOrd="1" destOrd="0" parTransId="{E9371CBA-695F-479B-9931-EDC2689D0BF4}" sibTransId="{A055E1A9-25CB-475B-9B97-08CA926433E5}"/>
    <dgm:cxn modelId="{253D4865-8C60-470E-911C-72CE580F1121}" srcId="{0A50F66C-3C29-4A9F-A726-AB475437E187}" destId="{8EB44E71-ECFF-4480-8585-7ED10B10B6E2}" srcOrd="1" destOrd="0" parTransId="{0ACA4A1C-292A-4F06-BFB1-068E5F7C74F4}" sibTransId="{10E181A4-7C51-4FE6-B24F-74FF462BF31B}"/>
    <dgm:cxn modelId="{39122969-17A2-43C5-8E99-45AD40749A37}" type="presOf" srcId="{0A50F66C-3C29-4A9F-A726-AB475437E187}" destId="{9D840606-6F65-4859-B709-972C8EE316C0}" srcOrd="0" destOrd="0" presId="urn:microsoft.com/office/officeart/2005/8/layout/vList2"/>
    <dgm:cxn modelId="{1B216984-A021-46E0-8355-7AE676B3C019}" srcId="{2335291C-BBE1-494D-91FB-B262EE24E82E}" destId="{1B011F68-65FA-4F01-AFB2-FE609EA4D6D3}" srcOrd="0" destOrd="0" parTransId="{B0BC507D-3056-4658-B7FF-56FFE95E8D97}" sibTransId="{4DAEE16E-5228-404F-BAE5-830D320C8FA6}"/>
    <dgm:cxn modelId="{D4096495-CBCF-4EF0-ABE9-03089738C9D1}" srcId="{2335291C-BBE1-494D-91FB-B262EE24E82E}" destId="{B625F2DB-2963-4682-9EC6-8E8062BF510E}" srcOrd="1" destOrd="0" parTransId="{1F368A25-D323-4AC0-9421-1EE8508526C1}" sibTransId="{E506CD22-5B5E-4609-872E-9EF7ED039581}"/>
    <dgm:cxn modelId="{7F2471A8-F1D9-49AB-82AA-2B861B065E8B}" type="presOf" srcId="{A970932D-6315-4256-A4FF-294D495A6D79}" destId="{BF439A1C-0E9E-4804-9E97-D99330433B4A}" srcOrd="0" destOrd="0" presId="urn:microsoft.com/office/officeart/2005/8/layout/vList2"/>
    <dgm:cxn modelId="{EF48A4AA-850F-4237-8A60-50D3A10F9780}" srcId="{0A50F66C-3C29-4A9F-A726-AB475437E187}" destId="{2335291C-BBE1-494D-91FB-B262EE24E82E}" srcOrd="0" destOrd="0" parTransId="{723C737E-7B14-48E3-AB51-50E9F7B97BA8}" sibTransId="{07F70080-8278-40D0-B268-6B2F8F263F40}"/>
    <dgm:cxn modelId="{40F12AB5-6946-4D28-A0E5-E2D9396696F8}" type="presOf" srcId="{B625F2DB-2963-4682-9EC6-8E8062BF510E}" destId="{C0E1EF53-7D65-41B6-944A-C2E7B8486540}" srcOrd="0" destOrd="1" presId="urn:microsoft.com/office/officeart/2005/8/layout/vList2"/>
    <dgm:cxn modelId="{804F21D1-C521-40B1-B6D7-842388258828}" type="presOf" srcId="{9CBF288E-64DD-48EB-9083-23C34E7A6116}" destId="{BF439A1C-0E9E-4804-9E97-D99330433B4A}" srcOrd="0" destOrd="1" presId="urn:microsoft.com/office/officeart/2005/8/layout/vList2"/>
    <dgm:cxn modelId="{BB8FF9DE-2C96-4564-B477-4A764FB94443}" type="presOf" srcId="{2335291C-BBE1-494D-91FB-B262EE24E82E}" destId="{883FEC89-32A1-485E-8DB2-549717D2C880}" srcOrd="0" destOrd="0" presId="urn:microsoft.com/office/officeart/2005/8/layout/vList2"/>
    <dgm:cxn modelId="{84F2AFFA-B8B8-465E-81B9-BB3C4C31B88F}" type="presOf" srcId="{8EB44E71-ECFF-4480-8585-7ED10B10B6E2}" destId="{1653F379-79D8-4339-B1FD-C949F8127EB9}" srcOrd="0" destOrd="0" presId="urn:microsoft.com/office/officeart/2005/8/layout/vList2"/>
    <dgm:cxn modelId="{9668FAFA-9AC0-472B-9562-4D0D187C1B17}" srcId="{8EB44E71-ECFF-4480-8585-7ED10B10B6E2}" destId="{A970932D-6315-4256-A4FF-294D495A6D79}" srcOrd="0" destOrd="0" parTransId="{D22F8F7B-3B10-4761-AA91-2ED8643C2762}" sibTransId="{3788ABEE-AE88-4729-B30A-CA118485E107}"/>
    <dgm:cxn modelId="{07E5AD07-A0C5-41B7-8631-1531833BEDF8}" type="presParOf" srcId="{9D840606-6F65-4859-B709-972C8EE316C0}" destId="{883FEC89-32A1-485E-8DB2-549717D2C880}" srcOrd="0" destOrd="0" presId="urn:microsoft.com/office/officeart/2005/8/layout/vList2"/>
    <dgm:cxn modelId="{3D1C83EE-4245-40E9-9614-A0066788AA55}" type="presParOf" srcId="{9D840606-6F65-4859-B709-972C8EE316C0}" destId="{C0E1EF53-7D65-41B6-944A-C2E7B8486540}" srcOrd="1" destOrd="0" presId="urn:microsoft.com/office/officeart/2005/8/layout/vList2"/>
    <dgm:cxn modelId="{A1FC835D-9A7D-416B-82D5-5F8A223EF620}" type="presParOf" srcId="{9D840606-6F65-4859-B709-972C8EE316C0}" destId="{1653F379-79D8-4339-B1FD-C949F8127EB9}" srcOrd="2" destOrd="0" presId="urn:microsoft.com/office/officeart/2005/8/layout/vList2"/>
    <dgm:cxn modelId="{CD117BCE-3758-400B-9FCD-7DB00170A5E9}" type="presParOf" srcId="{9D840606-6F65-4859-B709-972C8EE316C0}" destId="{BF439A1C-0E9E-4804-9E97-D99330433B4A}"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0EC66FD-8E93-4A80-A858-2CFCDD521994}"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hu-HU"/>
        </a:p>
      </dgm:t>
    </dgm:pt>
    <dgm:pt modelId="{DB002560-8365-40B3-BF28-3588471F77E0}">
      <dgm:prSet/>
      <dgm:spPr/>
      <dgm:t>
        <a:bodyPr/>
        <a:lstStyle/>
        <a:p>
          <a:pPr rtl="0"/>
          <a:r>
            <a:rPr lang="hu-HU" dirty="0"/>
            <a:t>= </a:t>
          </a:r>
          <a:r>
            <a:rPr lang="en-US" dirty="0" err="1"/>
            <a:t>pszichológiai</a:t>
          </a:r>
          <a:r>
            <a:rPr lang="en-US" dirty="0"/>
            <a:t> </a:t>
          </a:r>
          <a:r>
            <a:rPr lang="en-US" dirty="0" err="1"/>
            <a:t>befolyásolás</a:t>
          </a:r>
          <a:endParaRPr lang="hu-HU" dirty="0"/>
        </a:p>
      </dgm:t>
    </dgm:pt>
    <dgm:pt modelId="{DCF29473-A979-4FB2-97A9-C5F87583A4D7}" type="parTrans" cxnId="{E9C7CD9C-ACE8-49FF-A1A6-FF1FDB788F5C}">
      <dgm:prSet/>
      <dgm:spPr/>
      <dgm:t>
        <a:bodyPr/>
        <a:lstStyle/>
        <a:p>
          <a:endParaRPr lang="hu-HU"/>
        </a:p>
      </dgm:t>
    </dgm:pt>
    <dgm:pt modelId="{F8820212-32E3-45F6-903C-A76C9006AAC8}" type="sibTrans" cxnId="{E9C7CD9C-ACE8-49FF-A1A6-FF1FDB788F5C}">
      <dgm:prSet/>
      <dgm:spPr/>
      <dgm:t>
        <a:bodyPr/>
        <a:lstStyle/>
        <a:p>
          <a:endParaRPr lang="hu-HU"/>
        </a:p>
      </dgm:t>
    </dgm:pt>
    <dgm:pt modelId="{DF37DA4F-9CBF-4F3A-875B-8253A04C56E3}">
      <dgm:prSet/>
      <dgm:spPr/>
      <dgm:t>
        <a:bodyPr/>
        <a:lstStyle/>
        <a:p>
          <a:pPr rtl="0"/>
          <a:r>
            <a:rPr lang="hu-HU" sz="1900" dirty="0"/>
            <a:t>a szélhámosság új dimenzióit képes megnyitni az AI,</a:t>
          </a:r>
        </a:p>
      </dgm:t>
    </dgm:pt>
    <dgm:pt modelId="{1603D874-D3EB-4BCD-AE72-2949A2CFFDF8}" type="parTrans" cxnId="{6E267E92-C8AD-4AB3-AF92-D88159FC5C76}">
      <dgm:prSet/>
      <dgm:spPr/>
      <dgm:t>
        <a:bodyPr/>
        <a:lstStyle/>
        <a:p>
          <a:endParaRPr lang="hu-HU"/>
        </a:p>
      </dgm:t>
    </dgm:pt>
    <dgm:pt modelId="{2ED3A616-6252-4AFB-A343-04D9BE30AEF7}" type="sibTrans" cxnId="{6E267E92-C8AD-4AB3-AF92-D88159FC5C76}">
      <dgm:prSet/>
      <dgm:spPr/>
      <dgm:t>
        <a:bodyPr/>
        <a:lstStyle/>
        <a:p>
          <a:endParaRPr lang="hu-HU"/>
        </a:p>
      </dgm:t>
    </dgm:pt>
    <dgm:pt modelId="{BBF2A8E5-8757-40FE-9A9A-133330FF0D2B}">
      <dgm:prSet custT="1"/>
      <dgm:spPr/>
      <dgm:t>
        <a:bodyPr/>
        <a:lstStyle/>
        <a:p>
          <a:pPr rtl="0"/>
          <a:r>
            <a:rPr lang="hu-HU" sz="1900" dirty="0"/>
            <a:t>viszont sok </a:t>
          </a:r>
          <a:r>
            <a:rPr lang="hu-HU" sz="2800" b="1" dirty="0"/>
            <a:t>ismert</a:t>
          </a:r>
          <a:r>
            <a:rPr lang="hu-HU" sz="1900" dirty="0"/>
            <a:t> módszer ellen jól lehet alkalmazni. </a:t>
          </a:r>
        </a:p>
      </dgm:t>
    </dgm:pt>
    <dgm:pt modelId="{3CC7FE57-8964-495B-B663-F8FBD8CF5895}" type="parTrans" cxnId="{C3814D85-C129-4E75-8DCC-EE6509B79797}">
      <dgm:prSet/>
      <dgm:spPr/>
      <dgm:t>
        <a:bodyPr/>
        <a:lstStyle/>
        <a:p>
          <a:endParaRPr lang="hu-HU"/>
        </a:p>
      </dgm:t>
    </dgm:pt>
    <dgm:pt modelId="{7363829B-7B0B-4F68-8A94-C3F709658805}" type="sibTrans" cxnId="{C3814D85-C129-4E75-8DCC-EE6509B79797}">
      <dgm:prSet/>
      <dgm:spPr/>
      <dgm:t>
        <a:bodyPr/>
        <a:lstStyle/>
        <a:p>
          <a:endParaRPr lang="hu-HU"/>
        </a:p>
      </dgm:t>
    </dgm:pt>
    <dgm:pt modelId="{BC3B43E0-622A-4EF3-AC76-E9F8B06AA05E}">
      <dgm:prSet/>
      <dgm:spPr/>
      <dgm:t>
        <a:bodyPr/>
        <a:lstStyle/>
        <a:p>
          <a:pPr rtl="0"/>
          <a:r>
            <a:rPr lang="hu-HU" dirty="0"/>
            <a:t>AI képes megkülönböztetni</a:t>
          </a:r>
        </a:p>
      </dgm:t>
    </dgm:pt>
    <dgm:pt modelId="{BD00373C-CDE7-494D-B3E9-9045B8381598}" type="parTrans" cxnId="{018F811D-FADC-4A60-A4BD-81FC2E5728E4}">
      <dgm:prSet/>
      <dgm:spPr/>
      <dgm:t>
        <a:bodyPr/>
        <a:lstStyle/>
        <a:p>
          <a:endParaRPr lang="hu-HU"/>
        </a:p>
      </dgm:t>
    </dgm:pt>
    <dgm:pt modelId="{56D94B08-52A6-483F-8D22-4E11310FCBAD}" type="sibTrans" cxnId="{018F811D-FADC-4A60-A4BD-81FC2E5728E4}">
      <dgm:prSet/>
      <dgm:spPr/>
      <dgm:t>
        <a:bodyPr/>
        <a:lstStyle/>
        <a:p>
          <a:endParaRPr lang="hu-HU"/>
        </a:p>
      </dgm:t>
    </dgm:pt>
    <dgm:pt modelId="{10C40324-2A39-4C8A-A2ED-A4DAAAD699D3}">
      <dgm:prSet/>
      <dgm:spPr/>
      <dgm:t>
        <a:bodyPr/>
        <a:lstStyle/>
        <a:p>
          <a:pPr rtl="0"/>
          <a:r>
            <a:rPr lang="hu-HU" dirty="0"/>
            <a:t>az adat történetek és rendellenességek kiértékelése alapján </a:t>
          </a:r>
        </a:p>
      </dgm:t>
    </dgm:pt>
    <dgm:pt modelId="{71C7EA38-0250-46D5-98E8-0AD4BEBC4003}" type="parTrans" cxnId="{3F655CDA-E3E3-4024-A8C8-D6AC53FFA9A4}">
      <dgm:prSet/>
      <dgm:spPr/>
      <dgm:t>
        <a:bodyPr/>
        <a:lstStyle/>
        <a:p>
          <a:endParaRPr lang="hu-HU"/>
        </a:p>
      </dgm:t>
    </dgm:pt>
    <dgm:pt modelId="{C4406356-221F-49E0-84FC-CCE4F4DC0E8E}" type="sibTrans" cxnId="{3F655CDA-E3E3-4024-A8C8-D6AC53FFA9A4}">
      <dgm:prSet/>
      <dgm:spPr/>
      <dgm:t>
        <a:bodyPr/>
        <a:lstStyle/>
        <a:p>
          <a:endParaRPr lang="hu-HU"/>
        </a:p>
      </dgm:t>
    </dgm:pt>
    <dgm:pt modelId="{E53AC512-E6B1-4886-94C8-19315D245F61}">
      <dgm:prSet/>
      <dgm:spPr/>
      <dgm:t>
        <a:bodyPr/>
        <a:lstStyle/>
        <a:p>
          <a:pPr rtl="0"/>
          <a:r>
            <a:rPr lang="hu-HU" dirty="0"/>
            <a:t>árnyalt és kifinomult különbségeket</a:t>
          </a:r>
        </a:p>
      </dgm:t>
    </dgm:pt>
    <dgm:pt modelId="{0A21AF53-2B19-4166-B8D8-9740B464D320}" type="parTrans" cxnId="{107B1756-D459-4388-8D8B-74F8FDCB074C}">
      <dgm:prSet/>
      <dgm:spPr/>
      <dgm:t>
        <a:bodyPr/>
        <a:lstStyle/>
        <a:p>
          <a:endParaRPr lang="hu-HU"/>
        </a:p>
      </dgm:t>
    </dgm:pt>
    <dgm:pt modelId="{C800F27D-F3B9-40D3-B2E7-123F3E3BEBFB}" type="sibTrans" cxnId="{107B1756-D459-4388-8D8B-74F8FDCB074C}">
      <dgm:prSet/>
      <dgm:spPr/>
      <dgm:t>
        <a:bodyPr/>
        <a:lstStyle/>
        <a:p>
          <a:endParaRPr lang="hu-HU"/>
        </a:p>
      </dgm:t>
    </dgm:pt>
    <dgm:pt modelId="{36B30DD3-812D-4276-BF01-64A61A6D822F}">
      <dgm:prSet/>
      <dgm:spPr/>
      <dgm:t>
        <a:bodyPr/>
        <a:lstStyle/>
        <a:p>
          <a:pPr rtl="0"/>
          <a:r>
            <a:rPr lang="hu-HU" dirty="0"/>
            <a:t>visszaélés és normális tevékenység között. </a:t>
          </a:r>
        </a:p>
      </dgm:t>
    </dgm:pt>
    <dgm:pt modelId="{80F1EC31-AA44-4A9B-9B78-0F54020F26BA}" type="parTrans" cxnId="{90C0138C-5979-4A49-84FE-8D7651C1BA64}">
      <dgm:prSet/>
      <dgm:spPr/>
      <dgm:t>
        <a:bodyPr/>
        <a:lstStyle/>
        <a:p>
          <a:endParaRPr lang="hu-HU"/>
        </a:p>
      </dgm:t>
    </dgm:pt>
    <dgm:pt modelId="{9FD3B19C-0AA5-404F-BC19-AC4262D0A70A}" type="sibTrans" cxnId="{90C0138C-5979-4A49-84FE-8D7651C1BA64}">
      <dgm:prSet/>
      <dgm:spPr/>
      <dgm:t>
        <a:bodyPr/>
        <a:lstStyle/>
        <a:p>
          <a:endParaRPr lang="hu-HU"/>
        </a:p>
      </dgm:t>
    </dgm:pt>
    <dgm:pt modelId="{BB2A4FE2-9D90-40BD-9377-48328522E925}" type="pres">
      <dgm:prSet presAssocID="{80EC66FD-8E93-4A80-A858-2CFCDD521994}" presName="Name0" presStyleCnt="0">
        <dgm:presLayoutVars>
          <dgm:dir/>
          <dgm:animLvl val="lvl"/>
          <dgm:resizeHandles val="exact"/>
        </dgm:presLayoutVars>
      </dgm:prSet>
      <dgm:spPr/>
    </dgm:pt>
    <dgm:pt modelId="{92F18425-02E6-4CF5-9C13-D716A483E36F}" type="pres">
      <dgm:prSet presAssocID="{DB002560-8365-40B3-BF28-3588471F77E0}" presName="linNode" presStyleCnt="0"/>
      <dgm:spPr/>
    </dgm:pt>
    <dgm:pt modelId="{ADE1AF33-624B-409B-B85A-95BD3F3803FE}" type="pres">
      <dgm:prSet presAssocID="{DB002560-8365-40B3-BF28-3588471F77E0}" presName="parentText" presStyleLbl="node1" presStyleIdx="0" presStyleCnt="2">
        <dgm:presLayoutVars>
          <dgm:chMax val="1"/>
          <dgm:bulletEnabled val="1"/>
        </dgm:presLayoutVars>
      </dgm:prSet>
      <dgm:spPr/>
    </dgm:pt>
    <dgm:pt modelId="{E4BC1A9A-EF55-4710-9D46-9A2CE2BE853B}" type="pres">
      <dgm:prSet presAssocID="{DB002560-8365-40B3-BF28-3588471F77E0}" presName="descendantText" presStyleLbl="alignAccFollowNode1" presStyleIdx="0" presStyleCnt="2">
        <dgm:presLayoutVars>
          <dgm:bulletEnabled val="1"/>
        </dgm:presLayoutVars>
      </dgm:prSet>
      <dgm:spPr/>
    </dgm:pt>
    <dgm:pt modelId="{BAE7F6C4-F046-4DF1-A487-96368DDA1C49}" type="pres">
      <dgm:prSet presAssocID="{F8820212-32E3-45F6-903C-A76C9006AAC8}" presName="sp" presStyleCnt="0"/>
      <dgm:spPr/>
    </dgm:pt>
    <dgm:pt modelId="{985D46BE-48DA-4E1E-B81E-CF8589940A20}" type="pres">
      <dgm:prSet presAssocID="{BC3B43E0-622A-4EF3-AC76-E9F8B06AA05E}" presName="linNode" presStyleCnt="0"/>
      <dgm:spPr/>
    </dgm:pt>
    <dgm:pt modelId="{19D681AD-29D9-44DE-9A88-7FFD74ED8299}" type="pres">
      <dgm:prSet presAssocID="{BC3B43E0-622A-4EF3-AC76-E9F8B06AA05E}" presName="parentText" presStyleLbl="node1" presStyleIdx="1" presStyleCnt="2">
        <dgm:presLayoutVars>
          <dgm:chMax val="1"/>
          <dgm:bulletEnabled val="1"/>
        </dgm:presLayoutVars>
      </dgm:prSet>
      <dgm:spPr/>
    </dgm:pt>
    <dgm:pt modelId="{E4BD9F44-3BFF-474C-BC45-F54EE3766135}" type="pres">
      <dgm:prSet presAssocID="{BC3B43E0-622A-4EF3-AC76-E9F8B06AA05E}" presName="descendantText" presStyleLbl="alignAccFollowNode1" presStyleIdx="1" presStyleCnt="2">
        <dgm:presLayoutVars>
          <dgm:bulletEnabled val="1"/>
        </dgm:presLayoutVars>
      </dgm:prSet>
      <dgm:spPr/>
    </dgm:pt>
  </dgm:ptLst>
  <dgm:cxnLst>
    <dgm:cxn modelId="{018F811D-FADC-4A60-A4BD-81FC2E5728E4}" srcId="{80EC66FD-8E93-4A80-A858-2CFCDD521994}" destId="{BC3B43E0-622A-4EF3-AC76-E9F8B06AA05E}" srcOrd="1" destOrd="0" parTransId="{BD00373C-CDE7-494D-B3E9-9045B8381598}" sibTransId="{56D94B08-52A6-483F-8D22-4E11310FCBAD}"/>
    <dgm:cxn modelId="{1F7B5430-10C6-40C7-BCBD-ADBD80BF949E}" type="presOf" srcId="{36B30DD3-812D-4276-BF01-64A61A6D822F}" destId="{E4BD9F44-3BFF-474C-BC45-F54EE3766135}" srcOrd="0" destOrd="1" presId="urn:microsoft.com/office/officeart/2005/8/layout/vList5"/>
    <dgm:cxn modelId="{4CBD5530-C38F-4E65-A5C6-F0A0EE6C9498}" type="presOf" srcId="{10C40324-2A39-4C8A-A2ED-A4DAAAD699D3}" destId="{E4BD9F44-3BFF-474C-BC45-F54EE3766135}" srcOrd="0" destOrd="2" presId="urn:microsoft.com/office/officeart/2005/8/layout/vList5"/>
    <dgm:cxn modelId="{45819370-0272-4BA4-A784-B5F034574B9A}" type="presOf" srcId="{BC3B43E0-622A-4EF3-AC76-E9F8B06AA05E}" destId="{19D681AD-29D9-44DE-9A88-7FFD74ED8299}" srcOrd="0" destOrd="0" presId="urn:microsoft.com/office/officeart/2005/8/layout/vList5"/>
    <dgm:cxn modelId="{107B1756-D459-4388-8D8B-74F8FDCB074C}" srcId="{BC3B43E0-622A-4EF3-AC76-E9F8B06AA05E}" destId="{E53AC512-E6B1-4886-94C8-19315D245F61}" srcOrd="0" destOrd="0" parTransId="{0A21AF53-2B19-4166-B8D8-9740B464D320}" sibTransId="{C800F27D-F3B9-40D3-B2E7-123F3E3BEBFB}"/>
    <dgm:cxn modelId="{C3814D85-C129-4E75-8DCC-EE6509B79797}" srcId="{DB002560-8365-40B3-BF28-3588471F77E0}" destId="{BBF2A8E5-8757-40FE-9A9A-133330FF0D2B}" srcOrd="1" destOrd="0" parTransId="{3CC7FE57-8964-495B-B663-F8FBD8CF5895}" sibTransId="{7363829B-7B0B-4F68-8A94-C3F709658805}"/>
    <dgm:cxn modelId="{90C0138C-5979-4A49-84FE-8D7651C1BA64}" srcId="{BC3B43E0-622A-4EF3-AC76-E9F8B06AA05E}" destId="{36B30DD3-812D-4276-BF01-64A61A6D822F}" srcOrd="1" destOrd="0" parTransId="{80F1EC31-AA44-4A9B-9B78-0F54020F26BA}" sibTransId="{9FD3B19C-0AA5-404F-BC19-AC4262D0A70A}"/>
    <dgm:cxn modelId="{6E267E92-C8AD-4AB3-AF92-D88159FC5C76}" srcId="{DB002560-8365-40B3-BF28-3588471F77E0}" destId="{DF37DA4F-9CBF-4F3A-875B-8253A04C56E3}" srcOrd="0" destOrd="0" parTransId="{1603D874-D3EB-4BCD-AE72-2949A2CFFDF8}" sibTransId="{2ED3A616-6252-4AFB-A343-04D9BE30AEF7}"/>
    <dgm:cxn modelId="{E9C7CD9C-ACE8-49FF-A1A6-FF1FDB788F5C}" srcId="{80EC66FD-8E93-4A80-A858-2CFCDD521994}" destId="{DB002560-8365-40B3-BF28-3588471F77E0}" srcOrd="0" destOrd="0" parTransId="{DCF29473-A979-4FB2-97A9-C5F87583A4D7}" sibTransId="{F8820212-32E3-45F6-903C-A76C9006AAC8}"/>
    <dgm:cxn modelId="{D82588BD-4713-4237-8762-A4936E97DE35}" type="presOf" srcId="{BBF2A8E5-8757-40FE-9A9A-133330FF0D2B}" destId="{E4BC1A9A-EF55-4710-9D46-9A2CE2BE853B}" srcOrd="0" destOrd="1" presId="urn:microsoft.com/office/officeart/2005/8/layout/vList5"/>
    <dgm:cxn modelId="{EC97A7CA-C423-4E7B-A587-7AEB57E6AD0B}" type="presOf" srcId="{80EC66FD-8E93-4A80-A858-2CFCDD521994}" destId="{BB2A4FE2-9D90-40BD-9377-48328522E925}" srcOrd="0" destOrd="0" presId="urn:microsoft.com/office/officeart/2005/8/layout/vList5"/>
    <dgm:cxn modelId="{3F655CDA-E3E3-4024-A8C8-D6AC53FFA9A4}" srcId="{BC3B43E0-622A-4EF3-AC76-E9F8B06AA05E}" destId="{10C40324-2A39-4C8A-A2ED-A4DAAAD699D3}" srcOrd="2" destOrd="0" parTransId="{71C7EA38-0250-46D5-98E8-0AD4BEBC4003}" sibTransId="{C4406356-221F-49E0-84FC-CCE4F4DC0E8E}"/>
    <dgm:cxn modelId="{F0CF42E9-8F19-4EF4-9B3F-7F643D96EBE1}" type="presOf" srcId="{E53AC512-E6B1-4886-94C8-19315D245F61}" destId="{E4BD9F44-3BFF-474C-BC45-F54EE3766135}" srcOrd="0" destOrd="0" presId="urn:microsoft.com/office/officeart/2005/8/layout/vList5"/>
    <dgm:cxn modelId="{34DEABE9-5D98-4050-844C-08448762BECE}" type="presOf" srcId="{DF37DA4F-9CBF-4F3A-875B-8253A04C56E3}" destId="{E4BC1A9A-EF55-4710-9D46-9A2CE2BE853B}" srcOrd="0" destOrd="0" presId="urn:microsoft.com/office/officeart/2005/8/layout/vList5"/>
    <dgm:cxn modelId="{126D84FD-93AA-4420-A4C4-91FB5E5044C8}" type="presOf" srcId="{DB002560-8365-40B3-BF28-3588471F77E0}" destId="{ADE1AF33-624B-409B-B85A-95BD3F3803FE}" srcOrd="0" destOrd="0" presId="urn:microsoft.com/office/officeart/2005/8/layout/vList5"/>
    <dgm:cxn modelId="{CDFE7F7F-7F1C-4B81-A78F-B59DB9598C17}" type="presParOf" srcId="{BB2A4FE2-9D90-40BD-9377-48328522E925}" destId="{92F18425-02E6-4CF5-9C13-D716A483E36F}" srcOrd="0" destOrd="0" presId="urn:microsoft.com/office/officeart/2005/8/layout/vList5"/>
    <dgm:cxn modelId="{30DAA704-6E08-4148-B4B1-083F6D35728B}" type="presParOf" srcId="{92F18425-02E6-4CF5-9C13-D716A483E36F}" destId="{ADE1AF33-624B-409B-B85A-95BD3F3803FE}" srcOrd="0" destOrd="0" presId="urn:microsoft.com/office/officeart/2005/8/layout/vList5"/>
    <dgm:cxn modelId="{F52FA632-1DCD-48AC-A537-0C0EB3A62FEF}" type="presParOf" srcId="{92F18425-02E6-4CF5-9C13-D716A483E36F}" destId="{E4BC1A9A-EF55-4710-9D46-9A2CE2BE853B}" srcOrd="1" destOrd="0" presId="urn:microsoft.com/office/officeart/2005/8/layout/vList5"/>
    <dgm:cxn modelId="{DDC99189-47B9-4DCF-8A6B-39CD83991B98}" type="presParOf" srcId="{BB2A4FE2-9D90-40BD-9377-48328522E925}" destId="{BAE7F6C4-F046-4DF1-A487-96368DDA1C49}" srcOrd="1" destOrd="0" presId="urn:microsoft.com/office/officeart/2005/8/layout/vList5"/>
    <dgm:cxn modelId="{E51C5E7B-CA46-4BF1-8346-156CDA0D4AD6}" type="presParOf" srcId="{BB2A4FE2-9D90-40BD-9377-48328522E925}" destId="{985D46BE-48DA-4E1E-B81E-CF8589940A20}" srcOrd="2" destOrd="0" presId="urn:microsoft.com/office/officeart/2005/8/layout/vList5"/>
    <dgm:cxn modelId="{CA254883-E5DE-4EEA-B933-7FAD2C63ABD2}" type="presParOf" srcId="{985D46BE-48DA-4E1E-B81E-CF8589940A20}" destId="{19D681AD-29D9-44DE-9A88-7FFD74ED8299}" srcOrd="0" destOrd="0" presId="urn:microsoft.com/office/officeart/2005/8/layout/vList5"/>
    <dgm:cxn modelId="{688DB935-2BBC-4F4E-9F39-72AE52286363}" type="presParOf" srcId="{985D46BE-48DA-4E1E-B81E-CF8589940A20}" destId="{E4BD9F44-3BFF-474C-BC45-F54EE376613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950C009-296B-4569-B681-79E29EE12EB2}" type="doc">
      <dgm:prSet loTypeId="urn:microsoft.com/office/officeart/2005/8/layout/list1" loCatId="list" qsTypeId="urn:microsoft.com/office/officeart/2005/8/quickstyle/3d3" qsCatId="3D" csTypeId="urn:microsoft.com/office/officeart/2005/8/colors/colorful3" csCatId="colorful" phldr="1"/>
      <dgm:spPr/>
      <dgm:t>
        <a:bodyPr/>
        <a:lstStyle/>
        <a:p>
          <a:endParaRPr lang="hu-HU"/>
        </a:p>
      </dgm:t>
    </dgm:pt>
    <dgm:pt modelId="{1C5B149C-87C7-4B66-92F5-46E111ABC15D}">
      <dgm:prSet/>
      <dgm:spPr/>
      <dgm:t>
        <a:bodyPr/>
        <a:lstStyle/>
        <a:p>
          <a:pPr rtl="0"/>
          <a:r>
            <a:rPr lang="hu-HU"/>
            <a:t>Felhasználóbarátság</a:t>
          </a:r>
        </a:p>
      </dgm:t>
    </dgm:pt>
    <dgm:pt modelId="{A6DA5B6D-2D9F-490B-95A0-061B6672EA64}" type="parTrans" cxnId="{08AB7E81-363A-4DBC-831B-1E4C3AB9EAD5}">
      <dgm:prSet/>
      <dgm:spPr/>
      <dgm:t>
        <a:bodyPr/>
        <a:lstStyle/>
        <a:p>
          <a:endParaRPr lang="hu-HU"/>
        </a:p>
      </dgm:t>
    </dgm:pt>
    <dgm:pt modelId="{1E83E665-52C3-4442-85AF-187A9361E991}" type="sibTrans" cxnId="{08AB7E81-363A-4DBC-831B-1E4C3AB9EAD5}">
      <dgm:prSet/>
      <dgm:spPr/>
      <dgm:t>
        <a:bodyPr/>
        <a:lstStyle/>
        <a:p>
          <a:endParaRPr lang="hu-HU"/>
        </a:p>
      </dgm:t>
    </dgm:pt>
    <dgm:pt modelId="{F703C418-6D7C-40A3-9F19-C304FEE136A5}">
      <dgm:prSet/>
      <dgm:spPr/>
      <dgm:t>
        <a:bodyPr/>
        <a:lstStyle/>
        <a:p>
          <a:pPr rtl="0"/>
          <a:r>
            <a:rPr lang="hu-HU" sz="1800" dirty="0" err="1"/>
            <a:t>ezidáig</a:t>
          </a:r>
          <a:r>
            <a:rPr lang="hu-HU" sz="1800" dirty="0"/>
            <a:t> csupán szabályok szigorításával és a folyamatok bonyolításával</a:t>
          </a:r>
        </a:p>
      </dgm:t>
    </dgm:pt>
    <dgm:pt modelId="{168078BE-73E4-41F1-8910-F47D3A847C7E}" type="parTrans" cxnId="{BAE434D3-9EF8-49BB-9728-F6CB66C8E9B4}">
      <dgm:prSet/>
      <dgm:spPr/>
      <dgm:t>
        <a:bodyPr/>
        <a:lstStyle/>
        <a:p>
          <a:endParaRPr lang="hu-HU"/>
        </a:p>
      </dgm:t>
    </dgm:pt>
    <dgm:pt modelId="{08AECDDB-0B5F-47E5-8E31-5EED856B1B13}" type="sibTrans" cxnId="{BAE434D3-9EF8-49BB-9728-F6CB66C8E9B4}">
      <dgm:prSet/>
      <dgm:spPr/>
      <dgm:t>
        <a:bodyPr/>
        <a:lstStyle/>
        <a:p>
          <a:endParaRPr lang="hu-HU"/>
        </a:p>
      </dgm:t>
    </dgm:pt>
    <dgm:pt modelId="{180C7932-645D-4274-87A7-593768AB721D}">
      <dgm:prSet custT="1"/>
      <dgm:spPr/>
      <dgm:t>
        <a:bodyPr/>
        <a:lstStyle/>
        <a:p>
          <a:pPr rtl="0"/>
          <a:r>
            <a:rPr lang="hu-HU" sz="2000" b="1" dirty="0"/>
            <a:t>biztonsági tényező</a:t>
          </a:r>
          <a:r>
            <a:rPr lang="hu-HU" sz="1800" dirty="0"/>
            <a:t> – nem csupán kényelmi</a:t>
          </a:r>
        </a:p>
      </dgm:t>
    </dgm:pt>
    <dgm:pt modelId="{E13A3342-9701-484B-BA04-8E0DA5285635}" type="parTrans" cxnId="{9678F19B-4928-4072-BF91-7C72CAF1AD75}">
      <dgm:prSet/>
      <dgm:spPr/>
      <dgm:t>
        <a:bodyPr/>
        <a:lstStyle/>
        <a:p>
          <a:endParaRPr lang="hu-HU"/>
        </a:p>
      </dgm:t>
    </dgm:pt>
    <dgm:pt modelId="{DDFD1453-EC57-466F-ACFD-43C195A5A767}" type="sibTrans" cxnId="{9678F19B-4928-4072-BF91-7C72CAF1AD75}">
      <dgm:prSet/>
      <dgm:spPr/>
      <dgm:t>
        <a:bodyPr/>
        <a:lstStyle/>
        <a:p>
          <a:endParaRPr lang="hu-HU"/>
        </a:p>
      </dgm:t>
    </dgm:pt>
    <dgm:pt modelId="{C8E78AE0-654A-4F75-AB7F-2585DB7A5F4D}">
      <dgm:prSet/>
      <dgm:spPr/>
      <dgm:t>
        <a:bodyPr/>
        <a:lstStyle/>
        <a:p>
          <a:pPr rtl="0"/>
          <a:r>
            <a:rPr lang="hu-HU" sz="1800" dirty="0"/>
            <a:t>csökkenti az emberek túlterheltségét,</a:t>
          </a:r>
        </a:p>
      </dgm:t>
    </dgm:pt>
    <dgm:pt modelId="{6336E3FB-D03F-4B71-8BF1-45EEE5D6CD2F}" type="parTrans" cxnId="{4A3CFF84-901A-4B04-9DD2-3915EB1427AF}">
      <dgm:prSet/>
      <dgm:spPr/>
      <dgm:t>
        <a:bodyPr/>
        <a:lstStyle/>
        <a:p>
          <a:endParaRPr lang="hu-HU"/>
        </a:p>
      </dgm:t>
    </dgm:pt>
    <dgm:pt modelId="{2ECB1520-5EC6-4899-9891-F9208CD6697C}" type="sibTrans" cxnId="{4A3CFF84-901A-4B04-9DD2-3915EB1427AF}">
      <dgm:prSet/>
      <dgm:spPr/>
      <dgm:t>
        <a:bodyPr/>
        <a:lstStyle/>
        <a:p>
          <a:endParaRPr lang="hu-HU"/>
        </a:p>
      </dgm:t>
    </dgm:pt>
    <dgm:pt modelId="{A89BEE9F-6040-4D75-854A-4404CB6E07D7}">
      <dgm:prSet/>
      <dgm:spPr/>
      <dgm:t>
        <a:bodyPr/>
        <a:lstStyle/>
        <a:p>
          <a:pPr rtl="0"/>
          <a:r>
            <a:rPr lang="hu-HU" sz="1800" dirty="0"/>
            <a:t>+ a túlzott szabályozottság vezet a szabályok megszegéséhez (résekhez)</a:t>
          </a:r>
        </a:p>
      </dgm:t>
    </dgm:pt>
    <dgm:pt modelId="{FB48208B-8498-4344-9859-E11EC2842BEC}" type="parTrans" cxnId="{B3FACB79-60DC-4CF0-9AAE-8CF2224F6BA4}">
      <dgm:prSet/>
      <dgm:spPr/>
      <dgm:t>
        <a:bodyPr/>
        <a:lstStyle/>
        <a:p>
          <a:endParaRPr lang="hu-HU"/>
        </a:p>
      </dgm:t>
    </dgm:pt>
    <dgm:pt modelId="{16339141-97BA-411E-AC9B-839B57D8C8A3}" type="sibTrans" cxnId="{B3FACB79-60DC-4CF0-9AAE-8CF2224F6BA4}">
      <dgm:prSet/>
      <dgm:spPr/>
      <dgm:t>
        <a:bodyPr/>
        <a:lstStyle/>
        <a:p>
          <a:endParaRPr lang="hu-HU"/>
        </a:p>
      </dgm:t>
    </dgm:pt>
    <dgm:pt modelId="{AED6CA65-C6F2-476F-AF26-4CAF57BD4155}">
      <dgm:prSet/>
      <dgm:spPr/>
      <dgm:t>
        <a:bodyPr/>
        <a:lstStyle/>
        <a:p>
          <a:pPr rtl="0"/>
          <a:r>
            <a:rPr lang="hu-HU" sz="1800" dirty="0"/>
            <a:t>amikor nem érzik azt életszerűnek, nem tartják be, tehát épp a szabályozottság lesz rés</a:t>
          </a:r>
        </a:p>
      </dgm:t>
    </dgm:pt>
    <dgm:pt modelId="{4E59C9EE-5C77-4394-BA3A-A579C3155F44}" type="parTrans" cxnId="{1C97B703-8511-4758-9B81-C65C0A201D36}">
      <dgm:prSet/>
      <dgm:spPr/>
      <dgm:t>
        <a:bodyPr/>
        <a:lstStyle/>
        <a:p>
          <a:endParaRPr lang="hu-HU"/>
        </a:p>
      </dgm:t>
    </dgm:pt>
    <dgm:pt modelId="{FB4A5635-37A8-4228-8249-44D260BFFC99}" type="sibTrans" cxnId="{1C97B703-8511-4758-9B81-C65C0A201D36}">
      <dgm:prSet/>
      <dgm:spPr/>
      <dgm:t>
        <a:bodyPr/>
        <a:lstStyle/>
        <a:p>
          <a:endParaRPr lang="hu-HU"/>
        </a:p>
      </dgm:t>
    </dgm:pt>
    <dgm:pt modelId="{3E03CFD7-B25B-4B80-900D-F2EFA39F715E}">
      <dgm:prSet/>
      <dgm:spPr/>
      <dgm:t>
        <a:bodyPr/>
        <a:lstStyle/>
        <a:p>
          <a:pPr rtl="0"/>
          <a:r>
            <a:rPr lang="hu-HU" dirty="0"/>
            <a:t>AI alapú védelemmel nem bonyolódnak a eljárásrendek és szabályok</a:t>
          </a:r>
        </a:p>
      </dgm:t>
    </dgm:pt>
    <dgm:pt modelId="{B7662F9E-8DE6-4D8D-8100-7B76D34FA4C5}" type="parTrans" cxnId="{0E8E4344-B295-4DFC-BE4A-0405B14997E9}">
      <dgm:prSet/>
      <dgm:spPr/>
      <dgm:t>
        <a:bodyPr/>
        <a:lstStyle/>
        <a:p>
          <a:endParaRPr lang="hu-HU"/>
        </a:p>
      </dgm:t>
    </dgm:pt>
    <dgm:pt modelId="{4D6BAFFF-5426-4E3A-9DEF-167214AF8E49}" type="sibTrans" cxnId="{0E8E4344-B295-4DFC-BE4A-0405B14997E9}">
      <dgm:prSet/>
      <dgm:spPr/>
      <dgm:t>
        <a:bodyPr/>
        <a:lstStyle/>
        <a:p>
          <a:endParaRPr lang="hu-HU"/>
        </a:p>
      </dgm:t>
    </dgm:pt>
    <dgm:pt modelId="{66D7A4DD-85BC-4524-B0F1-223751A74CE2}">
      <dgm:prSet/>
      <dgm:spPr/>
      <dgm:t>
        <a:bodyPr/>
        <a:lstStyle/>
        <a:p>
          <a:pPr rtl="0"/>
          <a:r>
            <a:rPr lang="hu-HU" dirty="0"/>
            <a:t>ez a tény maga hozzájárul a biztonsági szint növekedéséhez.</a:t>
          </a:r>
        </a:p>
      </dgm:t>
    </dgm:pt>
    <dgm:pt modelId="{2F866674-3558-4BAD-9C16-44BA249CE99D}" type="parTrans" cxnId="{0CE74751-EA84-4AF5-954E-995A0FD48D3E}">
      <dgm:prSet/>
      <dgm:spPr/>
      <dgm:t>
        <a:bodyPr/>
        <a:lstStyle/>
        <a:p>
          <a:endParaRPr lang="hu-HU"/>
        </a:p>
      </dgm:t>
    </dgm:pt>
    <dgm:pt modelId="{3F55E9F5-23A7-49A4-81BC-C300A7E23C98}" type="sibTrans" cxnId="{0CE74751-EA84-4AF5-954E-995A0FD48D3E}">
      <dgm:prSet/>
      <dgm:spPr/>
      <dgm:t>
        <a:bodyPr/>
        <a:lstStyle/>
        <a:p>
          <a:endParaRPr lang="hu-HU"/>
        </a:p>
      </dgm:t>
    </dgm:pt>
    <dgm:pt modelId="{E7E41257-76F2-44EA-A9EE-DFB0576726E5}" type="pres">
      <dgm:prSet presAssocID="{8950C009-296B-4569-B681-79E29EE12EB2}" presName="linear" presStyleCnt="0">
        <dgm:presLayoutVars>
          <dgm:dir/>
          <dgm:animLvl val="lvl"/>
          <dgm:resizeHandles val="exact"/>
        </dgm:presLayoutVars>
      </dgm:prSet>
      <dgm:spPr/>
    </dgm:pt>
    <dgm:pt modelId="{CA933D2E-75F8-4673-9985-835C4086C971}" type="pres">
      <dgm:prSet presAssocID="{1C5B149C-87C7-4B66-92F5-46E111ABC15D}" presName="parentLin" presStyleCnt="0"/>
      <dgm:spPr/>
    </dgm:pt>
    <dgm:pt modelId="{646D86EB-EF92-4997-990D-042945CE3639}" type="pres">
      <dgm:prSet presAssocID="{1C5B149C-87C7-4B66-92F5-46E111ABC15D}" presName="parentLeftMargin" presStyleLbl="node1" presStyleIdx="0" presStyleCnt="2"/>
      <dgm:spPr/>
    </dgm:pt>
    <dgm:pt modelId="{1A570E9D-0D73-417B-9EAC-B0D6EB6FEBB2}" type="pres">
      <dgm:prSet presAssocID="{1C5B149C-87C7-4B66-92F5-46E111ABC15D}" presName="parentText" presStyleLbl="node1" presStyleIdx="0" presStyleCnt="2">
        <dgm:presLayoutVars>
          <dgm:chMax val="0"/>
          <dgm:bulletEnabled val="1"/>
        </dgm:presLayoutVars>
      </dgm:prSet>
      <dgm:spPr/>
    </dgm:pt>
    <dgm:pt modelId="{0816B52D-52CD-4F72-B7FC-6A6397FDE846}" type="pres">
      <dgm:prSet presAssocID="{1C5B149C-87C7-4B66-92F5-46E111ABC15D}" presName="negativeSpace" presStyleCnt="0"/>
      <dgm:spPr/>
    </dgm:pt>
    <dgm:pt modelId="{2FFEE4A5-18BB-4CDC-B2D9-824702461131}" type="pres">
      <dgm:prSet presAssocID="{1C5B149C-87C7-4B66-92F5-46E111ABC15D}" presName="childText" presStyleLbl="conFgAcc1" presStyleIdx="0" presStyleCnt="2">
        <dgm:presLayoutVars>
          <dgm:bulletEnabled val="1"/>
        </dgm:presLayoutVars>
      </dgm:prSet>
      <dgm:spPr/>
    </dgm:pt>
    <dgm:pt modelId="{A86049AD-2FC9-4578-9E0C-8EB7B91DD00A}" type="pres">
      <dgm:prSet presAssocID="{1E83E665-52C3-4442-85AF-187A9361E991}" presName="spaceBetweenRectangles" presStyleCnt="0"/>
      <dgm:spPr/>
    </dgm:pt>
    <dgm:pt modelId="{02D17A14-1B36-4C63-BA61-4B393564B514}" type="pres">
      <dgm:prSet presAssocID="{3E03CFD7-B25B-4B80-900D-F2EFA39F715E}" presName="parentLin" presStyleCnt="0"/>
      <dgm:spPr/>
    </dgm:pt>
    <dgm:pt modelId="{89A2BEC9-B72D-48FB-9A11-F7A49413BAB2}" type="pres">
      <dgm:prSet presAssocID="{3E03CFD7-B25B-4B80-900D-F2EFA39F715E}" presName="parentLeftMargin" presStyleLbl="node1" presStyleIdx="0" presStyleCnt="2"/>
      <dgm:spPr/>
    </dgm:pt>
    <dgm:pt modelId="{511A585D-143F-4BF8-8B71-F881CE074222}" type="pres">
      <dgm:prSet presAssocID="{3E03CFD7-B25B-4B80-900D-F2EFA39F715E}" presName="parentText" presStyleLbl="node1" presStyleIdx="1" presStyleCnt="2">
        <dgm:presLayoutVars>
          <dgm:chMax val="0"/>
          <dgm:bulletEnabled val="1"/>
        </dgm:presLayoutVars>
      </dgm:prSet>
      <dgm:spPr/>
    </dgm:pt>
    <dgm:pt modelId="{5F6DE096-E464-46D1-97E0-9B0F5314FCA3}" type="pres">
      <dgm:prSet presAssocID="{3E03CFD7-B25B-4B80-900D-F2EFA39F715E}" presName="negativeSpace" presStyleCnt="0"/>
      <dgm:spPr/>
    </dgm:pt>
    <dgm:pt modelId="{6ECBC21A-5F74-4FBA-AC00-8144D79FAE0D}" type="pres">
      <dgm:prSet presAssocID="{3E03CFD7-B25B-4B80-900D-F2EFA39F715E}" presName="childText" presStyleLbl="conFgAcc1" presStyleIdx="1" presStyleCnt="2">
        <dgm:presLayoutVars>
          <dgm:bulletEnabled val="1"/>
        </dgm:presLayoutVars>
      </dgm:prSet>
      <dgm:spPr/>
    </dgm:pt>
  </dgm:ptLst>
  <dgm:cxnLst>
    <dgm:cxn modelId="{1C97B703-8511-4758-9B81-C65C0A201D36}" srcId="{A89BEE9F-6040-4D75-854A-4404CB6E07D7}" destId="{AED6CA65-C6F2-476F-AF26-4CAF57BD4155}" srcOrd="0" destOrd="0" parTransId="{4E59C9EE-5C77-4394-BA3A-A579C3155F44}" sibTransId="{FB4A5635-37A8-4228-8249-44D260BFFC99}"/>
    <dgm:cxn modelId="{0BF58F2E-125A-4193-B6A1-275779C2FA14}" type="presOf" srcId="{AED6CA65-C6F2-476F-AF26-4CAF57BD4155}" destId="{2FFEE4A5-18BB-4CDC-B2D9-824702461131}" srcOrd="0" destOrd="4" presId="urn:microsoft.com/office/officeart/2005/8/layout/list1"/>
    <dgm:cxn modelId="{C7C0353B-F254-4721-B5F4-B2C561754706}" type="presOf" srcId="{1C5B149C-87C7-4B66-92F5-46E111ABC15D}" destId="{646D86EB-EF92-4997-990D-042945CE3639}" srcOrd="0" destOrd="0" presId="urn:microsoft.com/office/officeart/2005/8/layout/list1"/>
    <dgm:cxn modelId="{0E8E4344-B295-4DFC-BE4A-0405B14997E9}" srcId="{8950C009-296B-4569-B681-79E29EE12EB2}" destId="{3E03CFD7-B25B-4B80-900D-F2EFA39F715E}" srcOrd="1" destOrd="0" parTransId="{B7662F9E-8DE6-4D8D-8100-7B76D34FA4C5}" sibTransId="{4D6BAFFF-5426-4E3A-9DEF-167214AF8E49}"/>
    <dgm:cxn modelId="{DC91B647-FE3C-49F6-96E0-C78A39CF4633}" type="presOf" srcId="{F703C418-6D7C-40A3-9F19-C304FEE136A5}" destId="{2FFEE4A5-18BB-4CDC-B2D9-824702461131}" srcOrd="0" destOrd="0" presId="urn:microsoft.com/office/officeart/2005/8/layout/list1"/>
    <dgm:cxn modelId="{0CE74751-EA84-4AF5-954E-995A0FD48D3E}" srcId="{3E03CFD7-B25B-4B80-900D-F2EFA39F715E}" destId="{66D7A4DD-85BC-4524-B0F1-223751A74CE2}" srcOrd="0" destOrd="0" parTransId="{2F866674-3558-4BAD-9C16-44BA249CE99D}" sibTransId="{3F55E9F5-23A7-49A4-81BC-C300A7E23C98}"/>
    <dgm:cxn modelId="{2C6BC655-5561-4864-9DCD-E9DCF00B6CE0}" type="presOf" srcId="{180C7932-645D-4274-87A7-593768AB721D}" destId="{2FFEE4A5-18BB-4CDC-B2D9-824702461131}" srcOrd="0" destOrd="1" presId="urn:microsoft.com/office/officeart/2005/8/layout/list1"/>
    <dgm:cxn modelId="{B3FACB79-60DC-4CF0-9AAE-8CF2224F6BA4}" srcId="{1C5B149C-87C7-4B66-92F5-46E111ABC15D}" destId="{A89BEE9F-6040-4D75-854A-4404CB6E07D7}" srcOrd="3" destOrd="0" parTransId="{FB48208B-8498-4344-9859-E11EC2842BEC}" sibTransId="{16339141-97BA-411E-AC9B-839B57D8C8A3}"/>
    <dgm:cxn modelId="{08AB7E81-363A-4DBC-831B-1E4C3AB9EAD5}" srcId="{8950C009-296B-4569-B681-79E29EE12EB2}" destId="{1C5B149C-87C7-4B66-92F5-46E111ABC15D}" srcOrd="0" destOrd="0" parTransId="{A6DA5B6D-2D9F-490B-95A0-061B6672EA64}" sibTransId="{1E83E665-52C3-4442-85AF-187A9361E991}"/>
    <dgm:cxn modelId="{4A3CFF84-901A-4B04-9DD2-3915EB1427AF}" srcId="{1C5B149C-87C7-4B66-92F5-46E111ABC15D}" destId="{C8E78AE0-654A-4F75-AB7F-2585DB7A5F4D}" srcOrd="2" destOrd="0" parTransId="{6336E3FB-D03F-4B71-8BF1-45EEE5D6CD2F}" sibTransId="{2ECB1520-5EC6-4899-9891-F9208CD6697C}"/>
    <dgm:cxn modelId="{3E5F918D-2C70-4B91-8E1F-4FBD641FA9DA}" type="presOf" srcId="{1C5B149C-87C7-4B66-92F5-46E111ABC15D}" destId="{1A570E9D-0D73-417B-9EAC-B0D6EB6FEBB2}" srcOrd="1" destOrd="0" presId="urn:microsoft.com/office/officeart/2005/8/layout/list1"/>
    <dgm:cxn modelId="{1D8BA18D-5F18-4351-B619-93AFD446AFA0}" type="presOf" srcId="{66D7A4DD-85BC-4524-B0F1-223751A74CE2}" destId="{6ECBC21A-5F74-4FBA-AC00-8144D79FAE0D}" srcOrd="0" destOrd="0" presId="urn:microsoft.com/office/officeart/2005/8/layout/list1"/>
    <dgm:cxn modelId="{9678F19B-4928-4072-BF91-7C72CAF1AD75}" srcId="{1C5B149C-87C7-4B66-92F5-46E111ABC15D}" destId="{180C7932-645D-4274-87A7-593768AB721D}" srcOrd="1" destOrd="0" parTransId="{E13A3342-9701-484B-BA04-8E0DA5285635}" sibTransId="{DDFD1453-EC57-466F-ACFD-43C195A5A767}"/>
    <dgm:cxn modelId="{8DA0A39F-BD31-4C92-865D-0E7F8ADE8331}" type="presOf" srcId="{3E03CFD7-B25B-4B80-900D-F2EFA39F715E}" destId="{89A2BEC9-B72D-48FB-9A11-F7A49413BAB2}" srcOrd="0" destOrd="0" presId="urn:microsoft.com/office/officeart/2005/8/layout/list1"/>
    <dgm:cxn modelId="{F5C831A0-9649-4C0B-AAAD-96DCB267364E}" type="presOf" srcId="{A89BEE9F-6040-4D75-854A-4404CB6E07D7}" destId="{2FFEE4A5-18BB-4CDC-B2D9-824702461131}" srcOrd="0" destOrd="3" presId="urn:microsoft.com/office/officeart/2005/8/layout/list1"/>
    <dgm:cxn modelId="{409784B2-F0A5-4C2F-8D96-7CBB724287B0}" type="presOf" srcId="{C8E78AE0-654A-4F75-AB7F-2585DB7A5F4D}" destId="{2FFEE4A5-18BB-4CDC-B2D9-824702461131}" srcOrd="0" destOrd="2" presId="urn:microsoft.com/office/officeart/2005/8/layout/list1"/>
    <dgm:cxn modelId="{216F81D0-4408-4C63-AEF0-E184F17343CB}" type="presOf" srcId="{8950C009-296B-4569-B681-79E29EE12EB2}" destId="{E7E41257-76F2-44EA-A9EE-DFB0576726E5}" srcOrd="0" destOrd="0" presId="urn:microsoft.com/office/officeart/2005/8/layout/list1"/>
    <dgm:cxn modelId="{BAE434D3-9EF8-49BB-9728-F6CB66C8E9B4}" srcId="{1C5B149C-87C7-4B66-92F5-46E111ABC15D}" destId="{F703C418-6D7C-40A3-9F19-C304FEE136A5}" srcOrd="0" destOrd="0" parTransId="{168078BE-73E4-41F1-8910-F47D3A847C7E}" sibTransId="{08AECDDB-0B5F-47E5-8E31-5EED856B1B13}"/>
    <dgm:cxn modelId="{55AE8AEA-B3C0-466B-ADB3-8977944EA17F}" type="presOf" srcId="{3E03CFD7-B25B-4B80-900D-F2EFA39F715E}" destId="{511A585D-143F-4BF8-8B71-F881CE074222}" srcOrd="1" destOrd="0" presId="urn:microsoft.com/office/officeart/2005/8/layout/list1"/>
    <dgm:cxn modelId="{30BF1E63-1212-4E69-AD59-C3E7A71E1964}" type="presParOf" srcId="{E7E41257-76F2-44EA-A9EE-DFB0576726E5}" destId="{CA933D2E-75F8-4673-9985-835C4086C971}" srcOrd="0" destOrd="0" presId="urn:microsoft.com/office/officeart/2005/8/layout/list1"/>
    <dgm:cxn modelId="{6B045E99-5680-4AC6-9B00-608F1221D364}" type="presParOf" srcId="{CA933D2E-75F8-4673-9985-835C4086C971}" destId="{646D86EB-EF92-4997-990D-042945CE3639}" srcOrd="0" destOrd="0" presId="urn:microsoft.com/office/officeart/2005/8/layout/list1"/>
    <dgm:cxn modelId="{05AD74CD-59ED-421F-9328-11ECA601FCB7}" type="presParOf" srcId="{CA933D2E-75F8-4673-9985-835C4086C971}" destId="{1A570E9D-0D73-417B-9EAC-B0D6EB6FEBB2}" srcOrd="1" destOrd="0" presId="urn:microsoft.com/office/officeart/2005/8/layout/list1"/>
    <dgm:cxn modelId="{90739D47-C88A-4B08-85C0-B2C0D1D56A53}" type="presParOf" srcId="{E7E41257-76F2-44EA-A9EE-DFB0576726E5}" destId="{0816B52D-52CD-4F72-B7FC-6A6397FDE846}" srcOrd="1" destOrd="0" presId="urn:microsoft.com/office/officeart/2005/8/layout/list1"/>
    <dgm:cxn modelId="{AC207E3D-EB9D-459D-813E-4A7D1A855C92}" type="presParOf" srcId="{E7E41257-76F2-44EA-A9EE-DFB0576726E5}" destId="{2FFEE4A5-18BB-4CDC-B2D9-824702461131}" srcOrd="2" destOrd="0" presId="urn:microsoft.com/office/officeart/2005/8/layout/list1"/>
    <dgm:cxn modelId="{E0DE99B5-AEC8-4F61-A59A-6FB636B19251}" type="presParOf" srcId="{E7E41257-76F2-44EA-A9EE-DFB0576726E5}" destId="{A86049AD-2FC9-4578-9E0C-8EB7B91DD00A}" srcOrd="3" destOrd="0" presId="urn:microsoft.com/office/officeart/2005/8/layout/list1"/>
    <dgm:cxn modelId="{58C7B2B8-D886-461C-9FD9-21AB5F8CB026}" type="presParOf" srcId="{E7E41257-76F2-44EA-A9EE-DFB0576726E5}" destId="{02D17A14-1B36-4C63-BA61-4B393564B514}" srcOrd="4" destOrd="0" presId="urn:microsoft.com/office/officeart/2005/8/layout/list1"/>
    <dgm:cxn modelId="{0D75E140-75C6-46F2-97A3-55FE00C258D0}" type="presParOf" srcId="{02D17A14-1B36-4C63-BA61-4B393564B514}" destId="{89A2BEC9-B72D-48FB-9A11-F7A49413BAB2}" srcOrd="0" destOrd="0" presId="urn:microsoft.com/office/officeart/2005/8/layout/list1"/>
    <dgm:cxn modelId="{EE3FC90E-5BBC-48A9-A94E-0374197FF7CB}" type="presParOf" srcId="{02D17A14-1B36-4C63-BA61-4B393564B514}" destId="{511A585D-143F-4BF8-8B71-F881CE074222}" srcOrd="1" destOrd="0" presId="urn:microsoft.com/office/officeart/2005/8/layout/list1"/>
    <dgm:cxn modelId="{0A2F9A9C-661C-4750-B273-252804C1DC72}" type="presParOf" srcId="{E7E41257-76F2-44EA-A9EE-DFB0576726E5}" destId="{5F6DE096-E464-46D1-97E0-9B0F5314FCA3}" srcOrd="5" destOrd="0" presId="urn:microsoft.com/office/officeart/2005/8/layout/list1"/>
    <dgm:cxn modelId="{6D0ECB91-62E6-4E7F-BCAB-366E2B303A07}" type="presParOf" srcId="{E7E41257-76F2-44EA-A9EE-DFB0576726E5}" destId="{6ECBC21A-5F74-4FBA-AC00-8144D79FAE0D}" srcOrd="6"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0EC66FD-8E93-4A80-A858-2CFCDD521994}"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hu-HU"/>
        </a:p>
      </dgm:t>
    </dgm:pt>
    <dgm:pt modelId="{DB002560-8365-40B3-BF28-3588471F77E0}">
      <dgm:prSet custT="1"/>
      <dgm:spPr/>
      <dgm:t>
        <a:bodyPr/>
        <a:lstStyle/>
        <a:p>
          <a:pPr rtl="0"/>
          <a:r>
            <a:rPr lang="hu-HU" sz="2000" dirty="0"/>
            <a:t>= </a:t>
          </a:r>
          <a:r>
            <a:rPr lang="en-US" sz="2000" dirty="0" err="1"/>
            <a:t>pszichológiai</a:t>
          </a:r>
          <a:r>
            <a:rPr lang="en-US" sz="2000" dirty="0"/>
            <a:t> </a:t>
          </a:r>
          <a:r>
            <a:rPr lang="en-US" sz="2000" dirty="0" err="1"/>
            <a:t>befolyásolás</a:t>
          </a:r>
          <a:endParaRPr lang="hu-HU" sz="2000" dirty="0"/>
        </a:p>
      </dgm:t>
    </dgm:pt>
    <dgm:pt modelId="{DCF29473-A979-4FB2-97A9-C5F87583A4D7}" type="parTrans" cxnId="{E9C7CD9C-ACE8-49FF-A1A6-FF1FDB788F5C}">
      <dgm:prSet/>
      <dgm:spPr/>
      <dgm:t>
        <a:bodyPr/>
        <a:lstStyle/>
        <a:p>
          <a:endParaRPr lang="hu-HU"/>
        </a:p>
      </dgm:t>
    </dgm:pt>
    <dgm:pt modelId="{F8820212-32E3-45F6-903C-A76C9006AAC8}" type="sibTrans" cxnId="{E9C7CD9C-ACE8-49FF-A1A6-FF1FDB788F5C}">
      <dgm:prSet/>
      <dgm:spPr/>
      <dgm:t>
        <a:bodyPr/>
        <a:lstStyle/>
        <a:p>
          <a:endParaRPr lang="hu-HU"/>
        </a:p>
      </dgm:t>
    </dgm:pt>
    <dgm:pt modelId="{DF37DA4F-9CBF-4F3A-875B-8253A04C56E3}">
      <dgm:prSet/>
      <dgm:spPr/>
      <dgm:t>
        <a:bodyPr/>
        <a:lstStyle/>
        <a:p>
          <a:pPr rtl="0"/>
          <a:r>
            <a:rPr lang="hu-HU" sz="1900" dirty="0"/>
            <a:t>a szélhámosság új dimenzióit képes megnyitni az AI,</a:t>
          </a:r>
        </a:p>
      </dgm:t>
    </dgm:pt>
    <dgm:pt modelId="{1603D874-D3EB-4BCD-AE72-2949A2CFFDF8}" type="parTrans" cxnId="{6E267E92-C8AD-4AB3-AF92-D88159FC5C76}">
      <dgm:prSet/>
      <dgm:spPr/>
      <dgm:t>
        <a:bodyPr/>
        <a:lstStyle/>
        <a:p>
          <a:endParaRPr lang="hu-HU"/>
        </a:p>
      </dgm:t>
    </dgm:pt>
    <dgm:pt modelId="{2ED3A616-6252-4AFB-A343-04D9BE30AEF7}" type="sibTrans" cxnId="{6E267E92-C8AD-4AB3-AF92-D88159FC5C76}">
      <dgm:prSet/>
      <dgm:spPr/>
      <dgm:t>
        <a:bodyPr/>
        <a:lstStyle/>
        <a:p>
          <a:endParaRPr lang="hu-HU"/>
        </a:p>
      </dgm:t>
    </dgm:pt>
    <dgm:pt modelId="{BBF2A8E5-8757-40FE-9A9A-133330FF0D2B}">
      <dgm:prSet custT="1"/>
      <dgm:spPr/>
      <dgm:t>
        <a:bodyPr/>
        <a:lstStyle/>
        <a:p>
          <a:pPr rtl="0"/>
          <a:r>
            <a:rPr lang="hu-HU" sz="1900" dirty="0"/>
            <a:t>viszont sok </a:t>
          </a:r>
          <a:r>
            <a:rPr lang="hu-HU" sz="2800" b="1" dirty="0"/>
            <a:t>ismert</a:t>
          </a:r>
          <a:r>
            <a:rPr lang="hu-HU" sz="1900" dirty="0"/>
            <a:t> módszer ellen jól lehet alkalmazni. </a:t>
          </a:r>
        </a:p>
      </dgm:t>
    </dgm:pt>
    <dgm:pt modelId="{3CC7FE57-8964-495B-B663-F8FBD8CF5895}" type="parTrans" cxnId="{C3814D85-C129-4E75-8DCC-EE6509B79797}">
      <dgm:prSet/>
      <dgm:spPr/>
      <dgm:t>
        <a:bodyPr/>
        <a:lstStyle/>
        <a:p>
          <a:endParaRPr lang="hu-HU"/>
        </a:p>
      </dgm:t>
    </dgm:pt>
    <dgm:pt modelId="{7363829B-7B0B-4F68-8A94-C3F709658805}" type="sibTrans" cxnId="{C3814D85-C129-4E75-8DCC-EE6509B79797}">
      <dgm:prSet/>
      <dgm:spPr/>
      <dgm:t>
        <a:bodyPr/>
        <a:lstStyle/>
        <a:p>
          <a:endParaRPr lang="hu-HU"/>
        </a:p>
      </dgm:t>
    </dgm:pt>
    <dgm:pt modelId="{BC3B43E0-622A-4EF3-AC76-E9F8B06AA05E}">
      <dgm:prSet custT="1"/>
      <dgm:spPr/>
      <dgm:t>
        <a:bodyPr/>
        <a:lstStyle/>
        <a:p>
          <a:pPr rtl="0"/>
          <a:r>
            <a:rPr lang="hu-HU" sz="2000" dirty="0"/>
            <a:t>AI képes megkülönböztetni</a:t>
          </a:r>
        </a:p>
      </dgm:t>
    </dgm:pt>
    <dgm:pt modelId="{BD00373C-CDE7-494D-B3E9-9045B8381598}" type="parTrans" cxnId="{018F811D-FADC-4A60-A4BD-81FC2E5728E4}">
      <dgm:prSet/>
      <dgm:spPr/>
      <dgm:t>
        <a:bodyPr/>
        <a:lstStyle/>
        <a:p>
          <a:endParaRPr lang="hu-HU"/>
        </a:p>
      </dgm:t>
    </dgm:pt>
    <dgm:pt modelId="{56D94B08-52A6-483F-8D22-4E11310FCBAD}" type="sibTrans" cxnId="{018F811D-FADC-4A60-A4BD-81FC2E5728E4}">
      <dgm:prSet/>
      <dgm:spPr/>
      <dgm:t>
        <a:bodyPr/>
        <a:lstStyle/>
        <a:p>
          <a:endParaRPr lang="hu-HU"/>
        </a:p>
      </dgm:t>
    </dgm:pt>
    <dgm:pt modelId="{10C40324-2A39-4C8A-A2ED-A4DAAAD699D3}">
      <dgm:prSet/>
      <dgm:spPr/>
      <dgm:t>
        <a:bodyPr/>
        <a:lstStyle/>
        <a:p>
          <a:pPr rtl="0"/>
          <a:r>
            <a:rPr lang="hu-HU" dirty="0"/>
            <a:t>az adat történetek és rendellenességek kiértékelése alapján </a:t>
          </a:r>
        </a:p>
      </dgm:t>
    </dgm:pt>
    <dgm:pt modelId="{71C7EA38-0250-46D5-98E8-0AD4BEBC4003}" type="parTrans" cxnId="{3F655CDA-E3E3-4024-A8C8-D6AC53FFA9A4}">
      <dgm:prSet/>
      <dgm:spPr/>
      <dgm:t>
        <a:bodyPr/>
        <a:lstStyle/>
        <a:p>
          <a:endParaRPr lang="hu-HU"/>
        </a:p>
      </dgm:t>
    </dgm:pt>
    <dgm:pt modelId="{C4406356-221F-49E0-84FC-CCE4F4DC0E8E}" type="sibTrans" cxnId="{3F655CDA-E3E3-4024-A8C8-D6AC53FFA9A4}">
      <dgm:prSet/>
      <dgm:spPr/>
      <dgm:t>
        <a:bodyPr/>
        <a:lstStyle/>
        <a:p>
          <a:endParaRPr lang="hu-HU"/>
        </a:p>
      </dgm:t>
    </dgm:pt>
    <dgm:pt modelId="{D892EF0F-4E53-4ED7-8E45-CE67DDF97295}">
      <dgm:prSet/>
      <dgm:spPr/>
      <dgm:t>
        <a:bodyPr/>
        <a:lstStyle/>
        <a:p>
          <a:pPr rtl="0"/>
          <a:r>
            <a:rPr lang="hu-HU" dirty="0"/>
            <a:t>visszaélés és normális tevékenység között. </a:t>
          </a:r>
        </a:p>
      </dgm:t>
    </dgm:pt>
    <dgm:pt modelId="{B74BF1CF-3441-48AF-A4AB-8D23F9C8F149}" type="parTrans" cxnId="{A3E8942C-78AE-41EA-B462-1B3DCAB36BB7}">
      <dgm:prSet/>
      <dgm:spPr/>
      <dgm:t>
        <a:bodyPr/>
        <a:lstStyle/>
        <a:p>
          <a:endParaRPr lang="hu-HU"/>
        </a:p>
      </dgm:t>
    </dgm:pt>
    <dgm:pt modelId="{01070FBE-02D1-4A1A-82BD-F7B485E28617}" type="sibTrans" cxnId="{A3E8942C-78AE-41EA-B462-1B3DCAB36BB7}">
      <dgm:prSet/>
      <dgm:spPr/>
      <dgm:t>
        <a:bodyPr/>
        <a:lstStyle/>
        <a:p>
          <a:endParaRPr lang="hu-HU"/>
        </a:p>
      </dgm:t>
    </dgm:pt>
    <dgm:pt modelId="{E53AC512-E6B1-4886-94C8-19315D245F61}">
      <dgm:prSet/>
      <dgm:spPr/>
      <dgm:t>
        <a:bodyPr/>
        <a:lstStyle/>
        <a:p>
          <a:pPr rtl="0"/>
          <a:r>
            <a:rPr lang="hu-HU" dirty="0"/>
            <a:t>árnyalt és kifinomult különbségeket</a:t>
          </a:r>
        </a:p>
      </dgm:t>
    </dgm:pt>
    <dgm:pt modelId="{0A21AF53-2B19-4166-B8D8-9740B464D320}" type="parTrans" cxnId="{107B1756-D459-4388-8D8B-74F8FDCB074C}">
      <dgm:prSet/>
      <dgm:spPr/>
      <dgm:t>
        <a:bodyPr/>
        <a:lstStyle/>
        <a:p>
          <a:endParaRPr lang="hu-HU"/>
        </a:p>
      </dgm:t>
    </dgm:pt>
    <dgm:pt modelId="{C800F27D-F3B9-40D3-B2E7-123F3E3BEBFB}" type="sibTrans" cxnId="{107B1756-D459-4388-8D8B-74F8FDCB074C}">
      <dgm:prSet/>
      <dgm:spPr/>
      <dgm:t>
        <a:bodyPr/>
        <a:lstStyle/>
        <a:p>
          <a:endParaRPr lang="hu-HU"/>
        </a:p>
      </dgm:t>
    </dgm:pt>
    <dgm:pt modelId="{BB2A4FE2-9D90-40BD-9377-48328522E925}" type="pres">
      <dgm:prSet presAssocID="{80EC66FD-8E93-4A80-A858-2CFCDD521994}" presName="Name0" presStyleCnt="0">
        <dgm:presLayoutVars>
          <dgm:dir/>
          <dgm:animLvl val="lvl"/>
          <dgm:resizeHandles val="exact"/>
        </dgm:presLayoutVars>
      </dgm:prSet>
      <dgm:spPr/>
    </dgm:pt>
    <dgm:pt modelId="{92F18425-02E6-4CF5-9C13-D716A483E36F}" type="pres">
      <dgm:prSet presAssocID="{DB002560-8365-40B3-BF28-3588471F77E0}" presName="linNode" presStyleCnt="0"/>
      <dgm:spPr/>
    </dgm:pt>
    <dgm:pt modelId="{ADE1AF33-624B-409B-B85A-95BD3F3803FE}" type="pres">
      <dgm:prSet presAssocID="{DB002560-8365-40B3-BF28-3588471F77E0}" presName="parentText" presStyleLbl="node1" presStyleIdx="0" presStyleCnt="2">
        <dgm:presLayoutVars>
          <dgm:chMax val="1"/>
          <dgm:bulletEnabled val="1"/>
        </dgm:presLayoutVars>
      </dgm:prSet>
      <dgm:spPr/>
    </dgm:pt>
    <dgm:pt modelId="{E4BC1A9A-EF55-4710-9D46-9A2CE2BE853B}" type="pres">
      <dgm:prSet presAssocID="{DB002560-8365-40B3-BF28-3588471F77E0}" presName="descendantText" presStyleLbl="alignAccFollowNode1" presStyleIdx="0" presStyleCnt="2">
        <dgm:presLayoutVars>
          <dgm:bulletEnabled val="1"/>
        </dgm:presLayoutVars>
      </dgm:prSet>
      <dgm:spPr/>
    </dgm:pt>
    <dgm:pt modelId="{BAE7F6C4-F046-4DF1-A487-96368DDA1C49}" type="pres">
      <dgm:prSet presAssocID="{F8820212-32E3-45F6-903C-A76C9006AAC8}" presName="sp" presStyleCnt="0"/>
      <dgm:spPr/>
    </dgm:pt>
    <dgm:pt modelId="{985D46BE-48DA-4E1E-B81E-CF8589940A20}" type="pres">
      <dgm:prSet presAssocID="{BC3B43E0-622A-4EF3-AC76-E9F8B06AA05E}" presName="linNode" presStyleCnt="0"/>
      <dgm:spPr/>
    </dgm:pt>
    <dgm:pt modelId="{19D681AD-29D9-44DE-9A88-7FFD74ED8299}" type="pres">
      <dgm:prSet presAssocID="{BC3B43E0-622A-4EF3-AC76-E9F8B06AA05E}" presName="parentText" presStyleLbl="node1" presStyleIdx="1" presStyleCnt="2">
        <dgm:presLayoutVars>
          <dgm:chMax val="1"/>
          <dgm:bulletEnabled val="1"/>
        </dgm:presLayoutVars>
      </dgm:prSet>
      <dgm:spPr/>
    </dgm:pt>
    <dgm:pt modelId="{E4BD9F44-3BFF-474C-BC45-F54EE3766135}" type="pres">
      <dgm:prSet presAssocID="{BC3B43E0-622A-4EF3-AC76-E9F8B06AA05E}" presName="descendantText" presStyleLbl="alignAccFollowNode1" presStyleIdx="1" presStyleCnt="2">
        <dgm:presLayoutVars>
          <dgm:bulletEnabled val="1"/>
        </dgm:presLayoutVars>
      </dgm:prSet>
      <dgm:spPr/>
    </dgm:pt>
  </dgm:ptLst>
  <dgm:cxnLst>
    <dgm:cxn modelId="{018F811D-FADC-4A60-A4BD-81FC2E5728E4}" srcId="{80EC66FD-8E93-4A80-A858-2CFCDD521994}" destId="{BC3B43E0-622A-4EF3-AC76-E9F8B06AA05E}" srcOrd="1" destOrd="0" parTransId="{BD00373C-CDE7-494D-B3E9-9045B8381598}" sibTransId="{56D94B08-52A6-483F-8D22-4E11310FCBAD}"/>
    <dgm:cxn modelId="{A3E8942C-78AE-41EA-B462-1B3DCAB36BB7}" srcId="{BC3B43E0-622A-4EF3-AC76-E9F8B06AA05E}" destId="{D892EF0F-4E53-4ED7-8E45-CE67DDF97295}" srcOrd="1" destOrd="0" parTransId="{B74BF1CF-3441-48AF-A4AB-8D23F9C8F149}" sibTransId="{01070FBE-02D1-4A1A-82BD-F7B485E28617}"/>
    <dgm:cxn modelId="{4CBD5530-C38F-4E65-A5C6-F0A0EE6C9498}" type="presOf" srcId="{10C40324-2A39-4C8A-A2ED-A4DAAAD699D3}" destId="{E4BD9F44-3BFF-474C-BC45-F54EE3766135}" srcOrd="0" destOrd="2" presId="urn:microsoft.com/office/officeart/2005/8/layout/vList5"/>
    <dgm:cxn modelId="{40DDAD43-B8DA-4D12-B4CC-0921641D48E6}" type="presOf" srcId="{D892EF0F-4E53-4ED7-8E45-CE67DDF97295}" destId="{E4BD9F44-3BFF-474C-BC45-F54EE3766135}" srcOrd="0" destOrd="1" presId="urn:microsoft.com/office/officeart/2005/8/layout/vList5"/>
    <dgm:cxn modelId="{45819370-0272-4BA4-A784-B5F034574B9A}" type="presOf" srcId="{BC3B43E0-622A-4EF3-AC76-E9F8B06AA05E}" destId="{19D681AD-29D9-44DE-9A88-7FFD74ED8299}" srcOrd="0" destOrd="0" presId="urn:microsoft.com/office/officeart/2005/8/layout/vList5"/>
    <dgm:cxn modelId="{107B1756-D459-4388-8D8B-74F8FDCB074C}" srcId="{BC3B43E0-622A-4EF3-AC76-E9F8B06AA05E}" destId="{E53AC512-E6B1-4886-94C8-19315D245F61}" srcOrd="0" destOrd="0" parTransId="{0A21AF53-2B19-4166-B8D8-9740B464D320}" sibTransId="{C800F27D-F3B9-40D3-B2E7-123F3E3BEBFB}"/>
    <dgm:cxn modelId="{C3814D85-C129-4E75-8DCC-EE6509B79797}" srcId="{DB002560-8365-40B3-BF28-3588471F77E0}" destId="{BBF2A8E5-8757-40FE-9A9A-133330FF0D2B}" srcOrd="1" destOrd="0" parTransId="{3CC7FE57-8964-495B-B663-F8FBD8CF5895}" sibTransId="{7363829B-7B0B-4F68-8A94-C3F709658805}"/>
    <dgm:cxn modelId="{6E267E92-C8AD-4AB3-AF92-D88159FC5C76}" srcId="{DB002560-8365-40B3-BF28-3588471F77E0}" destId="{DF37DA4F-9CBF-4F3A-875B-8253A04C56E3}" srcOrd="0" destOrd="0" parTransId="{1603D874-D3EB-4BCD-AE72-2949A2CFFDF8}" sibTransId="{2ED3A616-6252-4AFB-A343-04D9BE30AEF7}"/>
    <dgm:cxn modelId="{E9C7CD9C-ACE8-49FF-A1A6-FF1FDB788F5C}" srcId="{80EC66FD-8E93-4A80-A858-2CFCDD521994}" destId="{DB002560-8365-40B3-BF28-3588471F77E0}" srcOrd="0" destOrd="0" parTransId="{DCF29473-A979-4FB2-97A9-C5F87583A4D7}" sibTransId="{F8820212-32E3-45F6-903C-A76C9006AAC8}"/>
    <dgm:cxn modelId="{D82588BD-4713-4237-8762-A4936E97DE35}" type="presOf" srcId="{BBF2A8E5-8757-40FE-9A9A-133330FF0D2B}" destId="{E4BC1A9A-EF55-4710-9D46-9A2CE2BE853B}" srcOrd="0" destOrd="1" presId="urn:microsoft.com/office/officeart/2005/8/layout/vList5"/>
    <dgm:cxn modelId="{EC97A7CA-C423-4E7B-A587-7AEB57E6AD0B}" type="presOf" srcId="{80EC66FD-8E93-4A80-A858-2CFCDD521994}" destId="{BB2A4FE2-9D90-40BD-9377-48328522E925}" srcOrd="0" destOrd="0" presId="urn:microsoft.com/office/officeart/2005/8/layout/vList5"/>
    <dgm:cxn modelId="{3F655CDA-E3E3-4024-A8C8-D6AC53FFA9A4}" srcId="{BC3B43E0-622A-4EF3-AC76-E9F8B06AA05E}" destId="{10C40324-2A39-4C8A-A2ED-A4DAAAD699D3}" srcOrd="2" destOrd="0" parTransId="{71C7EA38-0250-46D5-98E8-0AD4BEBC4003}" sibTransId="{C4406356-221F-49E0-84FC-CCE4F4DC0E8E}"/>
    <dgm:cxn modelId="{F0CF42E9-8F19-4EF4-9B3F-7F643D96EBE1}" type="presOf" srcId="{E53AC512-E6B1-4886-94C8-19315D245F61}" destId="{E4BD9F44-3BFF-474C-BC45-F54EE3766135}" srcOrd="0" destOrd="0" presId="urn:microsoft.com/office/officeart/2005/8/layout/vList5"/>
    <dgm:cxn modelId="{34DEABE9-5D98-4050-844C-08448762BECE}" type="presOf" srcId="{DF37DA4F-9CBF-4F3A-875B-8253A04C56E3}" destId="{E4BC1A9A-EF55-4710-9D46-9A2CE2BE853B}" srcOrd="0" destOrd="0" presId="urn:microsoft.com/office/officeart/2005/8/layout/vList5"/>
    <dgm:cxn modelId="{126D84FD-93AA-4420-A4C4-91FB5E5044C8}" type="presOf" srcId="{DB002560-8365-40B3-BF28-3588471F77E0}" destId="{ADE1AF33-624B-409B-B85A-95BD3F3803FE}" srcOrd="0" destOrd="0" presId="urn:microsoft.com/office/officeart/2005/8/layout/vList5"/>
    <dgm:cxn modelId="{CDFE7F7F-7F1C-4B81-A78F-B59DB9598C17}" type="presParOf" srcId="{BB2A4FE2-9D90-40BD-9377-48328522E925}" destId="{92F18425-02E6-4CF5-9C13-D716A483E36F}" srcOrd="0" destOrd="0" presId="urn:microsoft.com/office/officeart/2005/8/layout/vList5"/>
    <dgm:cxn modelId="{30DAA704-6E08-4148-B4B1-083F6D35728B}" type="presParOf" srcId="{92F18425-02E6-4CF5-9C13-D716A483E36F}" destId="{ADE1AF33-624B-409B-B85A-95BD3F3803FE}" srcOrd="0" destOrd="0" presId="urn:microsoft.com/office/officeart/2005/8/layout/vList5"/>
    <dgm:cxn modelId="{F52FA632-1DCD-48AC-A537-0C0EB3A62FEF}" type="presParOf" srcId="{92F18425-02E6-4CF5-9C13-D716A483E36F}" destId="{E4BC1A9A-EF55-4710-9D46-9A2CE2BE853B}" srcOrd="1" destOrd="0" presId="urn:microsoft.com/office/officeart/2005/8/layout/vList5"/>
    <dgm:cxn modelId="{DDC99189-47B9-4DCF-8A6B-39CD83991B98}" type="presParOf" srcId="{BB2A4FE2-9D90-40BD-9377-48328522E925}" destId="{BAE7F6C4-F046-4DF1-A487-96368DDA1C49}" srcOrd="1" destOrd="0" presId="urn:microsoft.com/office/officeart/2005/8/layout/vList5"/>
    <dgm:cxn modelId="{E51C5E7B-CA46-4BF1-8346-156CDA0D4AD6}" type="presParOf" srcId="{BB2A4FE2-9D90-40BD-9377-48328522E925}" destId="{985D46BE-48DA-4E1E-B81E-CF8589940A20}" srcOrd="2" destOrd="0" presId="urn:microsoft.com/office/officeart/2005/8/layout/vList5"/>
    <dgm:cxn modelId="{CA254883-E5DE-4EEA-B933-7FAD2C63ABD2}" type="presParOf" srcId="{985D46BE-48DA-4E1E-B81E-CF8589940A20}" destId="{19D681AD-29D9-44DE-9A88-7FFD74ED8299}" srcOrd="0" destOrd="0" presId="urn:microsoft.com/office/officeart/2005/8/layout/vList5"/>
    <dgm:cxn modelId="{688DB935-2BBC-4F4E-9F39-72AE52286363}" type="presParOf" srcId="{985D46BE-48DA-4E1E-B81E-CF8589940A20}" destId="{E4BD9F44-3BFF-474C-BC45-F54EE376613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950C009-296B-4569-B681-79E29EE12EB2}" type="doc">
      <dgm:prSet loTypeId="urn:microsoft.com/office/officeart/2005/8/layout/list1" loCatId="list" qsTypeId="urn:microsoft.com/office/officeart/2005/8/quickstyle/3d3" qsCatId="3D" csTypeId="urn:microsoft.com/office/officeart/2005/8/colors/accent0_3" csCatId="mainScheme" phldr="1"/>
      <dgm:spPr/>
      <dgm:t>
        <a:bodyPr/>
        <a:lstStyle/>
        <a:p>
          <a:endParaRPr lang="hu-HU"/>
        </a:p>
      </dgm:t>
    </dgm:pt>
    <dgm:pt modelId="{1C5B149C-87C7-4B66-92F5-46E111ABC15D}">
      <dgm:prSet/>
      <dgm:spPr/>
      <dgm:t>
        <a:bodyPr/>
        <a:lstStyle/>
        <a:p>
          <a:pPr rtl="0"/>
          <a:r>
            <a:rPr lang="hu-HU"/>
            <a:t>Felhasználóbarátság</a:t>
          </a:r>
        </a:p>
      </dgm:t>
    </dgm:pt>
    <dgm:pt modelId="{A6DA5B6D-2D9F-490B-95A0-061B6672EA64}" type="parTrans" cxnId="{08AB7E81-363A-4DBC-831B-1E4C3AB9EAD5}">
      <dgm:prSet/>
      <dgm:spPr/>
      <dgm:t>
        <a:bodyPr/>
        <a:lstStyle/>
        <a:p>
          <a:endParaRPr lang="hu-HU"/>
        </a:p>
      </dgm:t>
    </dgm:pt>
    <dgm:pt modelId="{1E83E665-52C3-4442-85AF-187A9361E991}" type="sibTrans" cxnId="{08AB7E81-363A-4DBC-831B-1E4C3AB9EAD5}">
      <dgm:prSet/>
      <dgm:spPr/>
      <dgm:t>
        <a:bodyPr/>
        <a:lstStyle/>
        <a:p>
          <a:endParaRPr lang="hu-HU"/>
        </a:p>
      </dgm:t>
    </dgm:pt>
    <dgm:pt modelId="{F703C418-6D7C-40A3-9F19-C304FEE136A5}">
      <dgm:prSet/>
      <dgm:spPr/>
      <dgm:t>
        <a:bodyPr/>
        <a:lstStyle/>
        <a:p>
          <a:pPr rtl="0"/>
          <a:r>
            <a:rPr lang="hu-HU" dirty="0"/>
            <a:t>ezidáig csupán szabályok szigorításával és a folyamatok bonyolításával</a:t>
          </a:r>
        </a:p>
      </dgm:t>
    </dgm:pt>
    <dgm:pt modelId="{168078BE-73E4-41F1-8910-F47D3A847C7E}" type="parTrans" cxnId="{BAE434D3-9EF8-49BB-9728-F6CB66C8E9B4}">
      <dgm:prSet/>
      <dgm:spPr/>
      <dgm:t>
        <a:bodyPr/>
        <a:lstStyle/>
        <a:p>
          <a:endParaRPr lang="hu-HU"/>
        </a:p>
      </dgm:t>
    </dgm:pt>
    <dgm:pt modelId="{08AECDDB-0B5F-47E5-8E31-5EED856B1B13}" type="sibTrans" cxnId="{BAE434D3-9EF8-49BB-9728-F6CB66C8E9B4}">
      <dgm:prSet/>
      <dgm:spPr/>
      <dgm:t>
        <a:bodyPr/>
        <a:lstStyle/>
        <a:p>
          <a:endParaRPr lang="hu-HU"/>
        </a:p>
      </dgm:t>
    </dgm:pt>
    <dgm:pt modelId="{180C7932-645D-4274-87A7-593768AB721D}">
      <dgm:prSet/>
      <dgm:spPr/>
      <dgm:t>
        <a:bodyPr/>
        <a:lstStyle/>
        <a:p>
          <a:pPr rtl="0"/>
          <a:r>
            <a:rPr lang="hu-HU" b="1" dirty="0"/>
            <a:t>Biztonsági tényező </a:t>
          </a:r>
          <a:r>
            <a:rPr lang="hu-HU" dirty="0"/>
            <a:t>– nem csupán kényelmi</a:t>
          </a:r>
        </a:p>
      </dgm:t>
    </dgm:pt>
    <dgm:pt modelId="{E13A3342-9701-484B-BA04-8E0DA5285635}" type="parTrans" cxnId="{9678F19B-4928-4072-BF91-7C72CAF1AD75}">
      <dgm:prSet/>
      <dgm:spPr/>
      <dgm:t>
        <a:bodyPr/>
        <a:lstStyle/>
        <a:p>
          <a:endParaRPr lang="hu-HU"/>
        </a:p>
      </dgm:t>
    </dgm:pt>
    <dgm:pt modelId="{DDFD1453-EC57-466F-ACFD-43C195A5A767}" type="sibTrans" cxnId="{9678F19B-4928-4072-BF91-7C72CAF1AD75}">
      <dgm:prSet/>
      <dgm:spPr/>
      <dgm:t>
        <a:bodyPr/>
        <a:lstStyle/>
        <a:p>
          <a:endParaRPr lang="hu-HU"/>
        </a:p>
      </dgm:t>
    </dgm:pt>
    <dgm:pt modelId="{C8E78AE0-654A-4F75-AB7F-2585DB7A5F4D}">
      <dgm:prSet/>
      <dgm:spPr/>
      <dgm:t>
        <a:bodyPr/>
        <a:lstStyle/>
        <a:p>
          <a:pPr rtl="0"/>
          <a:r>
            <a:rPr lang="hu-HU" dirty="0"/>
            <a:t>csökkenti az emberek (a humán erőforrás) túlterheltségét,</a:t>
          </a:r>
        </a:p>
      </dgm:t>
    </dgm:pt>
    <dgm:pt modelId="{6336E3FB-D03F-4B71-8BF1-45EEE5D6CD2F}" type="parTrans" cxnId="{4A3CFF84-901A-4B04-9DD2-3915EB1427AF}">
      <dgm:prSet/>
      <dgm:spPr/>
      <dgm:t>
        <a:bodyPr/>
        <a:lstStyle/>
        <a:p>
          <a:endParaRPr lang="hu-HU"/>
        </a:p>
      </dgm:t>
    </dgm:pt>
    <dgm:pt modelId="{2ECB1520-5EC6-4899-9891-F9208CD6697C}" type="sibTrans" cxnId="{4A3CFF84-901A-4B04-9DD2-3915EB1427AF}">
      <dgm:prSet/>
      <dgm:spPr/>
      <dgm:t>
        <a:bodyPr/>
        <a:lstStyle/>
        <a:p>
          <a:endParaRPr lang="hu-HU"/>
        </a:p>
      </dgm:t>
    </dgm:pt>
    <dgm:pt modelId="{9775C4C1-D1EA-4936-9C11-0461E54E8BEC}">
      <dgm:prSet/>
      <dgm:spPr/>
      <dgm:t>
        <a:bodyPr/>
        <a:lstStyle/>
        <a:p>
          <a:pPr rtl="0"/>
          <a:r>
            <a:rPr lang="hu-HU" dirty="0"/>
            <a:t>így növeli a munkavégzés hatékonyságát és gyorsaságát. </a:t>
          </a:r>
        </a:p>
      </dgm:t>
    </dgm:pt>
    <dgm:pt modelId="{44A7B0D3-E02A-4F4B-B6FE-E347080E7C73}" type="parTrans" cxnId="{2A34697C-7BE5-4E6F-A75D-8730FA556590}">
      <dgm:prSet/>
      <dgm:spPr/>
      <dgm:t>
        <a:bodyPr/>
        <a:lstStyle/>
        <a:p>
          <a:endParaRPr lang="hu-HU"/>
        </a:p>
      </dgm:t>
    </dgm:pt>
    <dgm:pt modelId="{29AA17DA-4052-4D52-8EE1-5EF0B0064A10}" type="sibTrans" cxnId="{2A34697C-7BE5-4E6F-A75D-8730FA556590}">
      <dgm:prSet/>
      <dgm:spPr/>
      <dgm:t>
        <a:bodyPr/>
        <a:lstStyle/>
        <a:p>
          <a:endParaRPr lang="hu-HU"/>
        </a:p>
      </dgm:t>
    </dgm:pt>
    <dgm:pt modelId="{A89BEE9F-6040-4D75-854A-4404CB6E07D7}">
      <dgm:prSet/>
      <dgm:spPr/>
      <dgm:t>
        <a:bodyPr/>
        <a:lstStyle/>
        <a:p>
          <a:pPr rtl="0"/>
          <a:r>
            <a:rPr lang="hu-HU" dirty="0"/>
            <a:t>+ a túlzott szabályozottság vezet a szabályok megszegéséhez (résekhez)</a:t>
          </a:r>
        </a:p>
      </dgm:t>
    </dgm:pt>
    <dgm:pt modelId="{FB48208B-8498-4344-9859-E11EC2842BEC}" type="parTrans" cxnId="{B3FACB79-60DC-4CF0-9AAE-8CF2224F6BA4}">
      <dgm:prSet/>
      <dgm:spPr/>
      <dgm:t>
        <a:bodyPr/>
        <a:lstStyle/>
        <a:p>
          <a:endParaRPr lang="hu-HU"/>
        </a:p>
      </dgm:t>
    </dgm:pt>
    <dgm:pt modelId="{16339141-97BA-411E-AC9B-839B57D8C8A3}" type="sibTrans" cxnId="{B3FACB79-60DC-4CF0-9AAE-8CF2224F6BA4}">
      <dgm:prSet/>
      <dgm:spPr/>
      <dgm:t>
        <a:bodyPr/>
        <a:lstStyle/>
        <a:p>
          <a:endParaRPr lang="hu-HU"/>
        </a:p>
      </dgm:t>
    </dgm:pt>
    <dgm:pt modelId="{AED6CA65-C6F2-476F-AF26-4CAF57BD4155}">
      <dgm:prSet/>
      <dgm:spPr/>
      <dgm:t>
        <a:bodyPr/>
        <a:lstStyle/>
        <a:p>
          <a:pPr rtl="0"/>
          <a:r>
            <a:rPr lang="hu-HU" dirty="0"/>
            <a:t>Amikor a felhasználó nem érzi azt életszerűnek a szabályokat, akkor nem tartja be, </a:t>
          </a:r>
        </a:p>
      </dgm:t>
    </dgm:pt>
    <dgm:pt modelId="{4E59C9EE-5C77-4394-BA3A-A579C3155F44}" type="parTrans" cxnId="{1C97B703-8511-4758-9B81-C65C0A201D36}">
      <dgm:prSet/>
      <dgm:spPr/>
      <dgm:t>
        <a:bodyPr/>
        <a:lstStyle/>
        <a:p>
          <a:endParaRPr lang="hu-HU"/>
        </a:p>
      </dgm:t>
    </dgm:pt>
    <dgm:pt modelId="{FB4A5635-37A8-4228-8249-44D260BFFC99}" type="sibTrans" cxnId="{1C97B703-8511-4758-9B81-C65C0A201D36}">
      <dgm:prSet/>
      <dgm:spPr/>
      <dgm:t>
        <a:bodyPr/>
        <a:lstStyle/>
        <a:p>
          <a:endParaRPr lang="hu-HU"/>
        </a:p>
      </dgm:t>
    </dgm:pt>
    <dgm:pt modelId="{0A9B0242-1C5C-4D50-AEE8-3BE41DC2063E}">
      <dgm:prSet/>
      <dgm:spPr/>
      <dgm:t>
        <a:bodyPr/>
        <a:lstStyle/>
        <a:p>
          <a:pPr rtl="0"/>
          <a:r>
            <a:rPr lang="hu-HU" dirty="0"/>
            <a:t>tehát épp a szabályozottság lesz a támadók segítségére. </a:t>
          </a:r>
        </a:p>
      </dgm:t>
    </dgm:pt>
    <dgm:pt modelId="{AFF72485-D176-4061-AD01-B6E5C8DA6B78}" type="parTrans" cxnId="{32AAC655-ED0B-4459-87E2-D6279EEBE5FB}">
      <dgm:prSet/>
      <dgm:spPr/>
      <dgm:t>
        <a:bodyPr/>
        <a:lstStyle/>
        <a:p>
          <a:endParaRPr lang="hu-HU"/>
        </a:p>
      </dgm:t>
    </dgm:pt>
    <dgm:pt modelId="{B62347C4-C796-41E6-806F-D55F90B001FE}" type="sibTrans" cxnId="{32AAC655-ED0B-4459-87E2-D6279EEBE5FB}">
      <dgm:prSet/>
      <dgm:spPr/>
      <dgm:t>
        <a:bodyPr/>
        <a:lstStyle/>
        <a:p>
          <a:endParaRPr lang="hu-HU"/>
        </a:p>
      </dgm:t>
    </dgm:pt>
    <dgm:pt modelId="{3E03CFD7-B25B-4B80-900D-F2EFA39F715E}">
      <dgm:prSet/>
      <dgm:spPr/>
      <dgm:t>
        <a:bodyPr/>
        <a:lstStyle/>
        <a:p>
          <a:pPr rtl="0"/>
          <a:r>
            <a:rPr lang="hu-HU" dirty="0"/>
            <a:t>AI alapú védelemmel nem bonyolódnak tovább a eljárásrendek és szabályok</a:t>
          </a:r>
        </a:p>
      </dgm:t>
    </dgm:pt>
    <dgm:pt modelId="{B7662F9E-8DE6-4D8D-8100-7B76D34FA4C5}" type="parTrans" cxnId="{0E8E4344-B295-4DFC-BE4A-0405B14997E9}">
      <dgm:prSet/>
      <dgm:spPr/>
      <dgm:t>
        <a:bodyPr/>
        <a:lstStyle/>
        <a:p>
          <a:endParaRPr lang="hu-HU"/>
        </a:p>
      </dgm:t>
    </dgm:pt>
    <dgm:pt modelId="{4D6BAFFF-5426-4E3A-9DEF-167214AF8E49}" type="sibTrans" cxnId="{0E8E4344-B295-4DFC-BE4A-0405B14997E9}">
      <dgm:prSet/>
      <dgm:spPr/>
      <dgm:t>
        <a:bodyPr/>
        <a:lstStyle/>
        <a:p>
          <a:endParaRPr lang="hu-HU"/>
        </a:p>
      </dgm:t>
    </dgm:pt>
    <dgm:pt modelId="{66D7A4DD-85BC-4524-B0F1-223751A74CE2}">
      <dgm:prSet/>
      <dgm:spPr/>
      <dgm:t>
        <a:bodyPr/>
        <a:lstStyle/>
        <a:p>
          <a:pPr rtl="0"/>
          <a:r>
            <a:rPr lang="hu-HU" dirty="0"/>
            <a:t>ez a tény maga hozzájárul a biztonsági szint növekedéséhez.</a:t>
          </a:r>
        </a:p>
      </dgm:t>
    </dgm:pt>
    <dgm:pt modelId="{2F866674-3558-4BAD-9C16-44BA249CE99D}" type="parTrans" cxnId="{0CE74751-EA84-4AF5-954E-995A0FD48D3E}">
      <dgm:prSet/>
      <dgm:spPr/>
      <dgm:t>
        <a:bodyPr/>
        <a:lstStyle/>
        <a:p>
          <a:endParaRPr lang="hu-HU"/>
        </a:p>
      </dgm:t>
    </dgm:pt>
    <dgm:pt modelId="{3F55E9F5-23A7-49A4-81BC-C300A7E23C98}" type="sibTrans" cxnId="{0CE74751-EA84-4AF5-954E-995A0FD48D3E}">
      <dgm:prSet/>
      <dgm:spPr/>
      <dgm:t>
        <a:bodyPr/>
        <a:lstStyle/>
        <a:p>
          <a:endParaRPr lang="hu-HU"/>
        </a:p>
      </dgm:t>
    </dgm:pt>
    <dgm:pt modelId="{E7E41257-76F2-44EA-A9EE-DFB0576726E5}" type="pres">
      <dgm:prSet presAssocID="{8950C009-296B-4569-B681-79E29EE12EB2}" presName="linear" presStyleCnt="0">
        <dgm:presLayoutVars>
          <dgm:dir/>
          <dgm:animLvl val="lvl"/>
          <dgm:resizeHandles val="exact"/>
        </dgm:presLayoutVars>
      </dgm:prSet>
      <dgm:spPr/>
    </dgm:pt>
    <dgm:pt modelId="{CA933D2E-75F8-4673-9985-835C4086C971}" type="pres">
      <dgm:prSet presAssocID="{1C5B149C-87C7-4B66-92F5-46E111ABC15D}" presName="parentLin" presStyleCnt="0"/>
      <dgm:spPr/>
    </dgm:pt>
    <dgm:pt modelId="{646D86EB-EF92-4997-990D-042945CE3639}" type="pres">
      <dgm:prSet presAssocID="{1C5B149C-87C7-4B66-92F5-46E111ABC15D}" presName="parentLeftMargin" presStyleLbl="node1" presStyleIdx="0" presStyleCnt="2"/>
      <dgm:spPr/>
    </dgm:pt>
    <dgm:pt modelId="{1A570E9D-0D73-417B-9EAC-B0D6EB6FEBB2}" type="pres">
      <dgm:prSet presAssocID="{1C5B149C-87C7-4B66-92F5-46E111ABC15D}" presName="parentText" presStyleLbl="node1" presStyleIdx="0" presStyleCnt="2">
        <dgm:presLayoutVars>
          <dgm:chMax val="0"/>
          <dgm:bulletEnabled val="1"/>
        </dgm:presLayoutVars>
      </dgm:prSet>
      <dgm:spPr/>
    </dgm:pt>
    <dgm:pt modelId="{0816B52D-52CD-4F72-B7FC-6A6397FDE846}" type="pres">
      <dgm:prSet presAssocID="{1C5B149C-87C7-4B66-92F5-46E111ABC15D}" presName="negativeSpace" presStyleCnt="0"/>
      <dgm:spPr/>
    </dgm:pt>
    <dgm:pt modelId="{2FFEE4A5-18BB-4CDC-B2D9-824702461131}" type="pres">
      <dgm:prSet presAssocID="{1C5B149C-87C7-4B66-92F5-46E111ABC15D}" presName="childText" presStyleLbl="conFgAcc1" presStyleIdx="0" presStyleCnt="2">
        <dgm:presLayoutVars>
          <dgm:bulletEnabled val="1"/>
        </dgm:presLayoutVars>
      </dgm:prSet>
      <dgm:spPr/>
    </dgm:pt>
    <dgm:pt modelId="{A86049AD-2FC9-4578-9E0C-8EB7B91DD00A}" type="pres">
      <dgm:prSet presAssocID="{1E83E665-52C3-4442-85AF-187A9361E991}" presName="spaceBetweenRectangles" presStyleCnt="0"/>
      <dgm:spPr/>
    </dgm:pt>
    <dgm:pt modelId="{02D17A14-1B36-4C63-BA61-4B393564B514}" type="pres">
      <dgm:prSet presAssocID="{3E03CFD7-B25B-4B80-900D-F2EFA39F715E}" presName="parentLin" presStyleCnt="0"/>
      <dgm:spPr/>
    </dgm:pt>
    <dgm:pt modelId="{89A2BEC9-B72D-48FB-9A11-F7A49413BAB2}" type="pres">
      <dgm:prSet presAssocID="{3E03CFD7-B25B-4B80-900D-F2EFA39F715E}" presName="parentLeftMargin" presStyleLbl="node1" presStyleIdx="0" presStyleCnt="2"/>
      <dgm:spPr/>
    </dgm:pt>
    <dgm:pt modelId="{511A585D-143F-4BF8-8B71-F881CE074222}" type="pres">
      <dgm:prSet presAssocID="{3E03CFD7-B25B-4B80-900D-F2EFA39F715E}" presName="parentText" presStyleLbl="node1" presStyleIdx="1" presStyleCnt="2">
        <dgm:presLayoutVars>
          <dgm:chMax val="0"/>
          <dgm:bulletEnabled val="1"/>
        </dgm:presLayoutVars>
      </dgm:prSet>
      <dgm:spPr/>
    </dgm:pt>
    <dgm:pt modelId="{5F6DE096-E464-46D1-97E0-9B0F5314FCA3}" type="pres">
      <dgm:prSet presAssocID="{3E03CFD7-B25B-4B80-900D-F2EFA39F715E}" presName="negativeSpace" presStyleCnt="0"/>
      <dgm:spPr/>
    </dgm:pt>
    <dgm:pt modelId="{6ECBC21A-5F74-4FBA-AC00-8144D79FAE0D}" type="pres">
      <dgm:prSet presAssocID="{3E03CFD7-B25B-4B80-900D-F2EFA39F715E}" presName="childText" presStyleLbl="conFgAcc1" presStyleIdx="1" presStyleCnt="2">
        <dgm:presLayoutVars>
          <dgm:bulletEnabled val="1"/>
        </dgm:presLayoutVars>
      </dgm:prSet>
      <dgm:spPr/>
    </dgm:pt>
  </dgm:ptLst>
  <dgm:cxnLst>
    <dgm:cxn modelId="{1C97B703-8511-4758-9B81-C65C0A201D36}" srcId="{A89BEE9F-6040-4D75-854A-4404CB6E07D7}" destId="{AED6CA65-C6F2-476F-AF26-4CAF57BD4155}" srcOrd="0" destOrd="0" parTransId="{4E59C9EE-5C77-4394-BA3A-A579C3155F44}" sibTransId="{FB4A5635-37A8-4228-8249-44D260BFFC99}"/>
    <dgm:cxn modelId="{0BF58F2E-125A-4193-B6A1-275779C2FA14}" type="presOf" srcId="{AED6CA65-C6F2-476F-AF26-4CAF57BD4155}" destId="{2FFEE4A5-18BB-4CDC-B2D9-824702461131}" srcOrd="0" destOrd="5" presId="urn:microsoft.com/office/officeart/2005/8/layout/list1"/>
    <dgm:cxn modelId="{C7C0353B-F254-4721-B5F4-B2C561754706}" type="presOf" srcId="{1C5B149C-87C7-4B66-92F5-46E111ABC15D}" destId="{646D86EB-EF92-4997-990D-042945CE3639}" srcOrd="0" destOrd="0" presId="urn:microsoft.com/office/officeart/2005/8/layout/list1"/>
    <dgm:cxn modelId="{BDA0F043-D0EF-49B8-B0C0-7118A7C92788}" type="presOf" srcId="{9775C4C1-D1EA-4936-9C11-0461E54E8BEC}" destId="{2FFEE4A5-18BB-4CDC-B2D9-824702461131}" srcOrd="0" destOrd="3" presId="urn:microsoft.com/office/officeart/2005/8/layout/list1"/>
    <dgm:cxn modelId="{0E8E4344-B295-4DFC-BE4A-0405B14997E9}" srcId="{8950C009-296B-4569-B681-79E29EE12EB2}" destId="{3E03CFD7-B25B-4B80-900D-F2EFA39F715E}" srcOrd="1" destOrd="0" parTransId="{B7662F9E-8DE6-4D8D-8100-7B76D34FA4C5}" sibTransId="{4D6BAFFF-5426-4E3A-9DEF-167214AF8E49}"/>
    <dgm:cxn modelId="{DC91B647-FE3C-49F6-96E0-C78A39CF4633}" type="presOf" srcId="{F703C418-6D7C-40A3-9F19-C304FEE136A5}" destId="{2FFEE4A5-18BB-4CDC-B2D9-824702461131}" srcOrd="0" destOrd="0" presId="urn:microsoft.com/office/officeart/2005/8/layout/list1"/>
    <dgm:cxn modelId="{0CE74751-EA84-4AF5-954E-995A0FD48D3E}" srcId="{3E03CFD7-B25B-4B80-900D-F2EFA39F715E}" destId="{66D7A4DD-85BC-4524-B0F1-223751A74CE2}" srcOrd="0" destOrd="0" parTransId="{2F866674-3558-4BAD-9C16-44BA249CE99D}" sibTransId="{3F55E9F5-23A7-49A4-81BC-C300A7E23C98}"/>
    <dgm:cxn modelId="{2C6BC655-5561-4864-9DCD-E9DCF00B6CE0}" type="presOf" srcId="{180C7932-645D-4274-87A7-593768AB721D}" destId="{2FFEE4A5-18BB-4CDC-B2D9-824702461131}" srcOrd="0" destOrd="1" presId="urn:microsoft.com/office/officeart/2005/8/layout/list1"/>
    <dgm:cxn modelId="{32AAC655-ED0B-4459-87E2-D6279EEBE5FB}" srcId="{A89BEE9F-6040-4D75-854A-4404CB6E07D7}" destId="{0A9B0242-1C5C-4D50-AEE8-3BE41DC2063E}" srcOrd="1" destOrd="0" parTransId="{AFF72485-D176-4061-AD01-B6E5C8DA6B78}" sibTransId="{B62347C4-C796-41E6-806F-D55F90B001FE}"/>
    <dgm:cxn modelId="{B3FACB79-60DC-4CF0-9AAE-8CF2224F6BA4}" srcId="{180C7932-645D-4274-87A7-593768AB721D}" destId="{A89BEE9F-6040-4D75-854A-4404CB6E07D7}" srcOrd="2" destOrd="0" parTransId="{FB48208B-8498-4344-9859-E11EC2842BEC}" sibTransId="{16339141-97BA-411E-AC9B-839B57D8C8A3}"/>
    <dgm:cxn modelId="{12DE025A-5F53-4B8E-A0FA-A0F87110F9CB}" type="presOf" srcId="{0A9B0242-1C5C-4D50-AEE8-3BE41DC2063E}" destId="{2FFEE4A5-18BB-4CDC-B2D9-824702461131}" srcOrd="0" destOrd="6" presId="urn:microsoft.com/office/officeart/2005/8/layout/list1"/>
    <dgm:cxn modelId="{2A34697C-7BE5-4E6F-A75D-8730FA556590}" srcId="{180C7932-645D-4274-87A7-593768AB721D}" destId="{9775C4C1-D1EA-4936-9C11-0461E54E8BEC}" srcOrd="1" destOrd="0" parTransId="{44A7B0D3-E02A-4F4B-B6FE-E347080E7C73}" sibTransId="{29AA17DA-4052-4D52-8EE1-5EF0B0064A10}"/>
    <dgm:cxn modelId="{08AB7E81-363A-4DBC-831B-1E4C3AB9EAD5}" srcId="{8950C009-296B-4569-B681-79E29EE12EB2}" destId="{1C5B149C-87C7-4B66-92F5-46E111ABC15D}" srcOrd="0" destOrd="0" parTransId="{A6DA5B6D-2D9F-490B-95A0-061B6672EA64}" sibTransId="{1E83E665-52C3-4442-85AF-187A9361E991}"/>
    <dgm:cxn modelId="{4A3CFF84-901A-4B04-9DD2-3915EB1427AF}" srcId="{180C7932-645D-4274-87A7-593768AB721D}" destId="{C8E78AE0-654A-4F75-AB7F-2585DB7A5F4D}" srcOrd="0" destOrd="0" parTransId="{6336E3FB-D03F-4B71-8BF1-45EEE5D6CD2F}" sibTransId="{2ECB1520-5EC6-4899-9891-F9208CD6697C}"/>
    <dgm:cxn modelId="{3E5F918D-2C70-4B91-8E1F-4FBD641FA9DA}" type="presOf" srcId="{1C5B149C-87C7-4B66-92F5-46E111ABC15D}" destId="{1A570E9D-0D73-417B-9EAC-B0D6EB6FEBB2}" srcOrd="1" destOrd="0" presId="urn:microsoft.com/office/officeart/2005/8/layout/list1"/>
    <dgm:cxn modelId="{1D8BA18D-5F18-4351-B619-93AFD446AFA0}" type="presOf" srcId="{66D7A4DD-85BC-4524-B0F1-223751A74CE2}" destId="{6ECBC21A-5F74-4FBA-AC00-8144D79FAE0D}" srcOrd="0" destOrd="0" presId="urn:microsoft.com/office/officeart/2005/8/layout/list1"/>
    <dgm:cxn modelId="{9678F19B-4928-4072-BF91-7C72CAF1AD75}" srcId="{1C5B149C-87C7-4B66-92F5-46E111ABC15D}" destId="{180C7932-645D-4274-87A7-593768AB721D}" srcOrd="1" destOrd="0" parTransId="{E13A3342-9701-484B-BA04-8E0DA5285635}" sibTransId="{DDFD1453-EC57-466F-ACFD-43C195A5A767}"/>
    <dgm:cxn modelId="{8DA0A39F-BD31-4C92-865D-0E7F8ADE8331}" type="presOf" srcId="{3E03CFD7-B25B-4B80-900D-F2EFA39F715E}" destId="{89A2BEC9-B72D-48FB-9A11-F7A49413BAB2}" srcOrd="0" destOrd="0" presId="urn:microsoft.com/office/officeart/2005/8/layout/list1"/>
    <dgm:cxn modelId="{F5C831A0-9649-4C0B-AAAD-96DCB267364E}" type="presOf" srcId="{A89BEE9F-6040-4D75-854A-4404CB6E07D7}" destId="{2FFEE4A5-18BB-4CDC-B2D9-824702461131}" srcOrd="0" destOrd="4" presId="urn:microsoft.com/office/officeart/2005/8/layout/list1"/>
    <dgm:cxn modelId="{409784B2-F0A5-4C2F-8D96-7CBB724287B0}" type="presOf" srcId="{C8E78AE0-654A-4F75-AB7F-2585DB7A5F4D}" destId="{2FFEE4A5-18BB-4CDC-B2D9-824702461131}" srcOrd="0" destOrd="2" presId="urn:microsoft.com/office/officeart/2005/8/layout/list1"/>
    <dgm:cxn modelId="{216F81D0-4408-4C63-AEF0-E184F17343CB}" type="presOf" srcId="{8950C009-296B-4569-B681-79E29EE12EB2}" destId="{E7E41257-76F2-44EA-A9EE-DFB0576726E5}" srcOrd="0" destOrd="0" presId="urn:microsoft.com/office/officeart/2005/8/layout/list1"/>
    <dgm:cxn modelId="{BAE434D3-9EF8-49BB-9728-F6CB66C8E9B4}" srcId="{1C5B149C-87C7-4B66-92F5-46E111ABC15D}" destId="{F703C418-6D7C-40A3-9F19-C304FEE136A5}" srcOrd="0" destOrd="0" parTransId="{168078BE-73E4-41F1-8910-F47D3A847C7E}" sibTransId="{08AECDDB-0B5F-47E5-8E31-5EED856B1B13}"/>
    <dgm:cxn modelId="{55AE8AEA-B3C0-466B-ADB3-8977944EA17F}" type="presOf" srcId="{3E03CFD7-B25B-4B80-900D-F2EFA39F715E}" destId="{511A585D-143F-4BF8-8B71-F881CE074222}" srcOrd="1" destOrd="0" presId="urn:microsoft.com/office/officeart/2005/8/layout/list1"/>
    <dgm:cxn modelId="{30BF1E63-1212-4E69-AD59-C3E7A71E1964}" type="presParOf" srcId="{E7E41257-76F2-44EA-A9EE-DFB0576726E5}" destId="{CA933D2E-75F8-4673-9985-835C4086C971}" srcOrd="0" destOrd="0" presId="urn:microsoft.com/office/officeart/2005/8/layout/list1"/>
    <dgm:cxn modelId="{6B045E99-5680-4AC6-9B00-608F1221D364}" type="presParOf" srcId="{CA933D2E-75F8-4673-9985-835C4086C971}" destId="{646D86EB-EF92-4997-990D-042945CE3639}" srcOrd="0" destOrd="0" presId="urn:microsoft.com/office/officeart/2005/8/layout/list1"/>
    <dgm:cxn modelId="{05AD74CD-59ED-421F-9328-11ECA601FCB7}" type="presParOf" srcId="{CA933D2E-75F8-4673-9985-835C4086C971}" destId="{1A570E9D-0D73-417B-9EAC-B0D6EB6FEBB2}" srcOrd="1" destOrd="0" presId="urn:microsoft.com/office/officeart/2005/8/layout/list1"/>
    <dgm:cxn modelId="{90739D47-C88A-4B08-85C0-B2C0D1D56A53}" type="presParOf" srcId="{E7E41257-76F2-44EA-A9EE-DFB0576726E5}" destId="{0816B52D-52CD-4F72-B7FC-6A6397FDE846}" srcOrd="1" destOrd="0" presId="urn:microsoft.com/office/officeart/2005/8/layout/list1"/>
    <dgm:cxn modelId="{AC207E3D-EB9D-459D-813E-4A7D1A855C92}" type="presParOf" srcId="{E7E41257-76F2-44EA-A9EE-DFB0576726E5}" destId="{2FFEE4A5-18BB-4CDC-B2D9-824702461131}" srcOrd="2" destOrd="0" presId="urn:microsoft.com/office/officeart/2005/8/layout/list1"/>
    <dgm:cxn modelId="{E0DE99B5-AEC8-4F61-A59A-6FB636B19251}" type="presParOf" srcId="{E7E41257-76F2-44EA-A9EE-DFB0576726E5}" destId="{A86049AD-2FC9-4578-9E0C-8EB7B91DD00A}" srcOrd="3" destOrd="0" presId="urn:microsoft.com/office/officeart/2005/8/layout/list1"/>
    <dgm:cxn modelId="{58C7B2B8-D886-461C-9FD9-21AB5F8CB026}" type="presParOf" srcId="{E7E41257-76F2-44EA-A9EE-DFB0576726E5}" destId="{02D17A14-1B36-4C63-BA61-4B393564B514}" srcOrd="4" destOrd="0" presId="urn:microsoft.com/office/officeart/2005/8/layout/list1"/>
    <dgm:cxn modelId="{0D75E140-75C6-46F2-97A3-55FE00C258D0}" type="presParOf" srcId="{02D17A14-1B36-4C63-BA61-4B393564B514}" destId="{89A2BEC9-B72D-48FB-9A11-F7A49413BAB2}" srcOrd="0" destOrd="0" presId="urn:microsoft.com/office/officeart/2005/8/layout/list1"/>
    <dgm:cxn modelId="{EE3FC90E-5BBC-48A9-A94E-0374197FF7CB}" type="presParOf" srcId="{02D17A14-1B36-4C63-BA61-4B393564B514}" destId="{511A585D-143F-4BF8-8B71-F881CE074222}" srcOrd="1" destOrd="0" presId="urn:microsoft.com/office/officeart/2005/8/layout/list1"/>
    <dgm:cxn modelId="{0A2F9A9C-661C-4750-B273-252804C1DC72}" type="presParOf" srcId="{E7E41257-76F2-44EA-A9EE-DFB0576726E5}" destId="{5F6DE096-E464-46D1-97E0-9B0F5314FCA3}" srcOrd="5" destOrd="0" presId="urn:microsoft.com/office/officeart/2005/8/layout/list1"/>
    <dgm:cxn modelId="{6D0ECB91-62E6-4E7F-BCAB-366E2B303A07}" type="presParOf" srcId="{E7E41257-76F2-44EA-A9EE-DFB0576726E5}" destId="{6ECBC21A-5F74-4FBA-AC00-8144D79FAE0D}"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E014DBBD-8419-4E65-BF95-17D93586958C}"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hu-HU"/>
        </a:p>
      </dgm:t>
    </dgm:pt>
    <dgm:pt modelId="{1D46277D-1275-4577-9C19-7A1C8B07E1C1}">
      <dgm:prSet/>
      <dgm:spPr/>
      <dgm:t>
        <a:bodyPr/>
        <a:lstStyle/>
        <a:p>
          <a:pPr rtl="0"/>
          <a:r>
            <a:rPr lang="hu-HU"/>
            <a:t>Sérülékenységi adatbázisok </a:t>
          </a:r>
        </a:p>
      </dgm:t>
    </dgm:pt>
    <dgm:pt modelId="{292CC1C4-169A-4D30-BE84-0E2C1BE8BFC8}" type="parTrans" cxnId="{6F38CA20-144A-48F3-8F96-23E1EB611BDC}">
      <dgm:prSet/>
      <dgm:spPr/>
      <dgm:t>
        <a:bodyPr/>
        <a:lstStyle/>
        <a:p>
          <a:endParaRPr lang="hu-HU"/>
        </a:p>
      </dgm:t>
    </dgm:pt>
    <dgm:pt modelId="{04573E42-3C5E-4835-9E67-8D7AC677D4E4}" type="sibTrans" cxnId="{6F38CA20-144A-48F3-8F96-23E1EB611BDC}">
      <dgm:prSet/>
      <dgm:spPr/>
      <dgm:t>
        <a:bodyPr/>
        <a:lstStyle/>
        <a:p>
          <a:endParaRPr lang="hu-HU"/>
        </a:p>
      </dgm:t>
    </dgm:pt>
    <dgm:pt modelId="{0D3AB8A3-FCE5-48E8-805C-F8C1DADCBE15}">
      <dgm:prSet/>
      <dgm:spPr/>
      <dgm:t>
        <a:bodyPr/>
        <a:lstStyle/>
        <a:p>
          <a:pPr rtl="0"/>
          <a:r>
            <a:rPr lang="hu-HU" dirty="0"/>
            <a:t>különféle sérülékenységi adatbázisok</a:t>
          </a:r>
        </a:p>
      </dgm:t>
    </dgm:pt>
    <dgm:pt modelId="{9723AEF8-90CA-49F4-B400-9BDBC0FAE355}" type="parTrans" cxnId="{624CDC21-A7D9-4E7C-AA0E-76B483FE72ED}">
      <dgm:prSet/>
      <dgm:spPr/>
      <dgm:t>
        <a:bodyPr/>
        <a:lstStyle/>
        <a:p>
          <a:endParaRPr lang="hu-HU"/>
        </a:p>
      </dgm:t>
    </dgm:pt>
    <dgm:pt modelId="{17D4CA44-927B-42CE-ADF5-BD2367D2DCA7}" type="sibTrans" cxnId="{624CDC21-A7D9-4E7C-AA0E-76B483FE72ED}">
      <dgm:prSet/>
      <dgm:spPr/>
      <dgm:t>
        <a:bodyPr/>
        <a:lstStyle/>
        <a:p>
          <a:endParaRPr lang="hu-HU"/>
        </a:p>
      </dgm:t>
    </dgm:pt>
    <dgm:pt modelId="{85947854-1108-48AD-8799-0F8421C4AB98}">
      <dgm:prSet/>
      <dgm:spPr/>
      <dgm:t>
        <a:bodyPr/>
        <a:lstStyle/>
        <a:p>
          <a:pPr rtl="0"/>
          <a:r>
            <a:rPr lang="hu-HU" dirty="0"/>
            <a:t>AI alapú sérülékenység elemzés</a:t>
          </a:r>
        </a:p>
      </dgm:t>
    </dgm:pt>
    <dgm:pt modelId="{92121684-C1C4-45B3-BB42-EB1A02EF1D7F}" type="parTrans" cxnId="{20D766CD-1C59-4F77-8A93-208B633CECE0}">
      <dgm:prSet/>
      <dgm:spPr/>
      <dgm:t>
        <a:bodyPr/>
        <a:lstStyle/>
        <a:p>
          <a:endParaRPr lang="hu-HU"/>
        </a:p>
      </dgm:t>
    </dgm:pt>
    <dgm:pt modelId="{2264F725-2FDA-498A-9B8B-D5474AF4AE8F}" type="sibTrans" cxnId="{20D766CD-1C59-4F77-8A93-208B633CECE0}">
      <dgm:prSet/>
      <dgm:spPr/>
      <dgm:t>
        <a:bodyPr/>
        <a:lstStyle/>
        <a:p>
          <a:endParaRPr lang="hu-HU"/>
        </a:p>
      </dgm:t>
    </dgm:pt>
    <dgm:pt modelId="{97C7B67E-BE34-45CD-B9E2-643A800A4832}">
      <dgm:prSet/>
      <dgm:spPr/>
      <dgm:t>
        <a:bodyPr/>
        <a:lstStyle/>
        <a:p>
          <a:pPr rtl="0"/>
          <a:r>
            <a:rPr lang="hu-HU" dirty="0"/>
            <a:t>tesztelési fázisában</a:t>
          </a:r>
        </a:p>
      </dgm:t>
    </dgm:pt>
    <dgm:pt modelId="{51751749-64E8-491B-B92E-DC32E05E0400}" type="parTrans" cxnId="{C77EE00C-F0C1-4A6F-B472-F01A1502F7A8}">
      <dgm:prSet/>
      <dgm:spPr/>
      <dgm:t>
        <a:bodyPr/>
        <a:lstStyle/>
        <a:p>
          <a:endParaRPr lang="hu-HU"/>
        </a:p>
      </dgm:t>
    </dgm:pt>
    <dgm:pt modelId="{8B607399-168A-403C-B947-ED20107AB701}" type="sibTrans" cxnId="{C77EE00C-F0C1-4A6F-B472-F01A1502F7A8}">
      <dgm:prSet/>
      <dgm:spPr/>
      <dgm:t>
        <a:bodyPr/>
        <a:lstStyle/>
        <a:p>
          <a:endParaRPr lang="hu-HU"/>
        </a:p>
      </dgm:t>
    </dgm:pt>
    <dgm:pt modelId="{F8F74C21-8401-470C-95B8-0F916105B9D1}">
      <dgm:prSet/>
      <dgm:spPr/>
      <dgm:t>
        <a:bodyPr/>
        <a:lstStyle/>
        <a:p>
          <a:pPr rtl="0"/>
          <a:r>
            <a:rPr lang="hu-HU" dirty="0"/>
            <a:t>rés-kereső rutinok folyamatos finom-hangolása és tanításával.</a:t>
          </a:r>
        </a:p>
      </dgm:t>
    </dgm:pt>
    <dgm:pt modelId="{B1C60EC4-71FF-4F14-AE9C-2A1857B5508E}" type="parTrans" cxnId="{D5ABC7BF-D8FE-49CC-B238-79F172C12D38}">
      <dgm:prSet/>
      <dgm:spPr/>
      <dgm:t>
        <a:bodyPr/>
        <a:lstStyle/>
        <a:p>
          <a:endParaRPr lang="hu-HU"/>
        </a:p>
      </dgm:t>
    </dgm:pt>
    <dgm:pt modelId="{8313F429-DF4D-4A5C-B74C-E083E742210A}" type="sibTrans" cxnId="{D5ABC7BF-D8FE-49CC-B238-79F172C12D38}">
      <dgm:prSet/>
      <dgm:spPr/>
      <dgm:t>
        <a:bodyPr/>
        <a:lstStyle/>
        <a:p>
          <a:endParaRPr lang="hu-HU"/>
        </a:p>
      </dgm:t>
    </dgm:pt>
    <dgm:pt modelId="{96B2034E-A5F3-443E-A01E-96CBBF52E500}">
      <dgm:prSet/>
      <dgm:spPr/>
      <dgm:t>
        <a:bodyPr/>
        <a:lstStyle/>
        <a:p>
          <a:pPr rtl="0"/>
          <a:r>
            <a:rPr lang="hu-HU" dirty="0"/>
            <a:t>Termék-támogatásként</a:t>
          </a:r>
        </a:p>
      </dgm:t>
    </dgm:pt>
    <dgm:pt modelId="{886960E2-DE7F-4BE5-A97F-58430A0C5860}" type="parTrans" cxnId="{58FD34CC-F5B9-4CBD-AFAB-7984DEF85622}">
      <dgm:prSet/>
      <dgm:spPr/>
      <dgm:t>
        <a:bodyPr/>
        <a:lstStyle/>
        <a:p>
          <a:endParaRPr lang="hu-HU"/>
        </a:p>
      </dgm:t>
    </dgm:pt>
    <dgm:pt modelId="{5D8824C2-25B0-4CEE-BAB7-6F9E254001E6}" type="sibTrans" cxnId="{58FD34CC-F5B9-4CBD-AFAB-7984DEF85622}">
      <dgm:prSet/>
      <dgm:spPr/>
      <dgm:t>
        <a:bodyPr/>
        <a:lstStyle/>
        <a:p>
          <a:endParaRPr lang="hu-HU"/>
        </a:p>
      </dgm:t>
    </dgm:pt>
    <dgm:pt modelId="{9BB542CE-C2D0-4E93-A37F-164A1132782A}">
      <dgm:prSet/>
      <dgm:spPr/>
      <dgm:t>
        <a:bodyPr/>
        <a:lstStyle/>
        <a:p>
          <a:pPr rtl="0"/>
          <a:r>
            <a:rPr lang="hu-HU" dirty="0"/>
            <a:t>CVE, NVD, US-CERT, </a:t>
          </a:r>
          <a:r>
            <a:rPr lang="hu-HU" dirty="0" err="1"/>
            <a:t>Snyk</a:t>
          </a:r>
          <a:r>
            <a:rPr lang="hu-HU" dirty="0"/>
            <a:t> stb.</a:t>
          </a:r>
        </a:p>
      </dgm:t>
    </dgm:pt>
    <dgm:pt modelId="{252526DA-AC75-4323-991D-3D479DD8F636}" type="parTrans" cxnId="{610BF3CB-AA22-4DE9-92F2-4AFB6C15F9EE}">
      <dgm:prSet/>
      <dgm:spPr/>
      <dgm:t>
        <a:bodyPr/>
        <a:lstStyle/>
        <a:p>
          <a:endParaRPr lang="hu-HU"/>
        </a:p>
      </dgm:t>
    </dgm:pt>
    <dgm:pt modelId="{C2778F02-61C6-4D1A-8D79-02EE5EDC672A}" type="sibTrans" cxnId="{610BF3CB-AA22-4DE9-92F2-4AFB6C15F9EE}">
      <dgm:prSet/>
      <dgm:spPr/>
      <dgm:t>
        <a:bodyPr/>
        <a:lstStyle/>
        <a:p>
          <a:endParaRPr lang="hu-HU"/>
        </a:p>
      </dgm:t>
    </dgm:pt>
    <dgm:pt modelId="{B6BA9684-7CB1-4676-A4F7-61CED02E084D}">
      <dgm:prSet/>
      <dgm:spPr/>
      <dgm:t>
        <a:bodyPr/>
        <a:lstStyle/>
        <a:p>
          <a:pPr rtl="0"/>
          <a:r>
            <a:rPr lang="hu-HU" dirty="0"/>
            <a:t>programok és eszköz „rései”</a:t>
          </a:r>
        </a:p>
      </dgm:t>
    </dgm:pt>
    <dgm:pt modelId="{2958A3A8-30C4-40EC-89AE-F951842D5642}" type="parTrans" cxnId="{3D029413-2383-4DF6-8DAE-F917609B5E8C}">
      <dgm:prSet/>
      <dgm:spPr/>
      <dgm:t>
        <a:bodyPr/>
        <a:lstStyle/>
        <a:p>
          <a:endParaRPr lang="hu-HU"/>
        </a:p>
      </dgm:t>
    </dgm:pt>
    <dgm:pt modelId="{AA2CFDDB-30BD-4FB9-BD54-EC788C1F9667}" type="sibTrans" cxnId="{3D029413-2383-4DF6-8DAE-F917609B5E8C}">
      <dgm:prSet/>
      <dgm:spPr/>
      <dgm:t>
        <a:bodyPr/>
        <a:lstStyle/>
        <a:p>
          <a:endParaRPr lang="hu-HU"/>
        </a:p>
      </dgm:t>
    </dgm:pt>
    <dgm:pt modelId="{65B0C718-5ADC-46C1-8DA2-EF2C294A5B4F}">
      <dgm:prSet/>
      <dgm:spPr/>
      <dgm:t>
        <a:bodyPr/>
        <a:lstStyle/>
        <a:p>
          <a:pPr rtl="0"/>
          <a:r>
            <a:rPr lang="hu-HU"/>
            <a:t>Spamszűrés</a:t>
          </a:r>
          <a:endParaRPr lang="hu-HU" dirty="0"/>
        </a:p>
      </dgm:t>
    </dgm:pt>
    <dgm:pt modelId="{FE4F1ABD-508A-4F9E-9685-13AB08B74FF2}" type="parTrans" cxnId="{B8B3CE3E-63C2-42B4-A132-5E8960D46148}">
      <dgm:prSet/>
      <dgm:spPr/>
      <dgm:t>
        <a:bodyPr/>
        <a:lstStyle/>
        <a:p>
          <a:endParaRPr lang="hu-HU"/>
        </a:p>
      </dgm:t>
    </dgm:pt>
    <dgm:pt modelId="{144F56F7-4F19-4DF6-B852-CBF1DE543D5F}" type="sibTrans" cxnId="{B8B3CE3E-63C2-42B4-A132-5E8960D46148}">
      <dgm:prSet/>
      <dgm:spPr/>
      <dgm:t>
        <a:bodyPr/>
        <a:lstStyle/>
        <a:p>
          <a:endParaRPr lang="hu-HU"/>
        </a:p>
      </dgm:t>
    </dgm:pt>
    <dgm:pt modelId="{9E3BA64B-69B0-4D66-81B3-0EC93801C0D6}">
      <dgm:prSet/>
      <dgm:spPr/>
      <dgm:t>
        <a:bodyPr/>
        <a:lstStyle/>
        <a:p>
          <a:pPr rtl="0"/>
          <a:r>
            <a:rPr lang="hu-HU" dirty="0"/>
            <a:t>AI képes megkülönböztetni</a:t>
          </a:r>
        </a:p>
      </dgm:t>
    </dgm:pt>
    <dgm:pt modelId="{DB1812B5-A2AF-4B51-8C73-601170512246}" type="parTrans" cxnId="{4C52D270-8CFF-42A5-959A-A383FC93B86E}">
      <dgm:prSet/>
      <dgm:spPr/>
      <dgm:t>
        <a:bodyPr/>
        <a:lstStyle/>
        <a:p>
          <a:endParaRPr lang="hu-HU"/>
        </a:p>
      </dgm:t>
    </dgm:pt>
    <dgm:pt modelId="{337F19CA-D644-4CE7-8702-5E110DFF5261}" type="sibTrans" cxnId="{4C52D270-8CFF-42A5-959A-A383FC93B86E}">
      <dgm:prSet/>
      <dgm:spPr/>
      <dgm:t>
        <a:bodyPr/>
        <a:lstStyle/>
        <a:p>
          <a:endParaRPr lang="hu-HU"/>
        </a:p>
      </dgm:t>
    </dgm:pt>
    <dgm:pt modelId="{E45435A0-6B55-4D69-83E0-B2A4918007C2}">
      <dgm:prSet/>
      <dgm:spPr/>
      <dgm:t>
        <a:bodyPr/>
        <a:lstStyle/>
        <a:p>
          <a:pPr rtl="0"/>
          <a:r>
            <a:rPr lang="hu-HU" dirty="0"/>
            <a:t>Kérdés, hogy ez meddig tart?</a:t>
          </a:r>
        </a:p>
      </dgm:t>
    </dgm:pt>
    <dgm:pt modelId="{9D443474-3300-4B36-AB63-697F81061A75}" type="parTrans" cxnId="{73B3FEEE-B6F7-45FB-962C-2CAC4D1A84B1}">
      <dgm:prSet/>
      <dgm:spPr/>
      <dgm:t>
        <a:bodyPr/>
        <a:lstStyle/>
        <a:p>
          <a:endParaRPr lang="hu-HU"/>
        </a:p>
      </dgm:t>
    </dgm:pt>
    <dgm:pt modelId="{BDC1F1FA-3B6B-4893-AC8A-22D0965C6BE4}" type="sibTrans" cxnId="{73B3FEEE-B6F7-45FB-962C-2CAC4D1A84B1}">
      <dgm:prSet/>
      <dgm:spPr/>
      <dgm:t>
        <a:bodyPr/>
        <a:lstStyle/>
        <a:p>
          <a:endParaRPr lang="hu-HU"/>
        </a:p>
      </dgm:t>
    </dgm:pt>
    <dgm:pt modelId="{252874E2-6266-4606-B396-6EB78076F19D}">
      <dgm:prSet/>
      <dgm:spPr/>
      <dgm:t>
        <a:bodyPr/>
        <a:lstStyle/>
        <a:p>
          <a:pPr rtl="0"/>
          <a:r>
            <a:rPr lang="hu-HU" dirty="0"/>
            <a:t>AI által írt levél…</a:t>
          </a:r>
        </a:p>
      </dgm:t>
    </dgm:pt>
    <dgm:pt modelId="{AF7EFBB1-3C2A-4527-AB22-BED7117859FF}" type="parTrans" cxnId="{3B3B2BDA-E450-434E-891E-D93A6545910F}">
      <dgm:prSet/>
      <dgm:spPr/>
      <dgm:t>
        <a:bodyPr/>
        <a:lstStyle/>
        <a:p>
          <a:endParaRPr lang="hu-HU"/>
        </a:p>
      </dgm:t>
    </dgm:pt>
    <dgm:pt modelId="{4FCD5044-7F57-4B91-A28A-283205D13D08}" type="sibTrans" cxnId="{3B3B2BDA-E450-434E-891E-D93A6545910F}">
      <dgm:prSet/>
      <dgm:spPr/>
      <dgm:t>
        <a:bodyPr/>
        <a:lstStyle/>
        <a:p>
          <a:endParaRPr lang="hu-HU"/>
        </a:p>
      </dgm:t>
    </dgm:pt>
    <dgm:pt modelId="{7DC86351-4588-4609-8C06-C98B97ED768D}">
      <dgm:prSet/>
      <dgm:spPr/>
      <dgm:t>
        <a:bodyPr/>
        <a:lstStyle/>
        <a:p>
          <a:pPr rtl="0"/>
          <a:r>
            <a:rPr lang="hu-HU" dirty="0"/>
            <a:t>sőt AI mail-chat-bot…</a:t>
          </a:r>
        </a:p>
      </dgm:t>
    </dgm:pt>
    <dgm:pt modelId="{9086AF89-400D-4DB9-9849-43CCA56D8630}" type="parTrans" cxnId="{D5B811EA-5F23-4FE7-A8B5-487A01BF0CD1}">
      <dgm:prSet/>
      <dgm:spPr/>
      <dgm:t>
        <a:bodyPr/>
        <a:lstStyle/>
        <a:p>
          <a:endParaRPr lang="hu-HU"/>
        </a:p>
      </dgm:t>
    </dgm:pt>
    <dgm:pt modelId="{873B5288-92B2-4841-9F11-1D2BD96A82AA}" type="sibTrans" cxnId="{D5B811EA-5F23-4FE7-A8B5-487A01BF0CD1}">
      <dgm:prSet/>
      <dgm:spPr/>
      <dgm:t>
        <a:bodyPr/>
        <a:lstStyle/>
        <a:p>
          <a:endParaRPr lang="hu-HU"/>
        </a:p>
      </dgm:t>
    </dgm:pt>
    <dgm:pt modelId="{2400B740-8F6E-41C1-A6BF-F2B71DD0DE4B}">
      <dgm:prSet/>
      <dgm:spPr/>
      <dgm:t>
        <a:bodyPr/>
        <a:lstStyle/>
        <a:p>
          <a:pPr rtl="0"/>
          <a:endParaRPr lang="hu-HU" dirty="0"/>
        </a:p>
      </dgm:t>
    </dgm:pt>
    <dgm:pt modelId="{95732824-8251-41BE-984F-668A8F672209}" type="parTrans" cxnId="{5520992C-E84A-4615-B246-A2C0A8C05782}">
      <dgm:prSet/>
      <dgm:spPr/>
      <dgm:t>
        <a:bodyPr/>
        <a:lstStyle/>
        <a:p>
          <a:endParaRPr lang="hu-HU"/>
        </a:p>
      </dgm:t>
    </dgm:pt>
    <dgm:pt modelId="{B8010F61-8A84-4396-B79D-107F51721DB8}" type="sibTrans" cxnId="{5520992C-E84A-4615-B246-A2C0A8C05782}">
      <dgm:prSet/>
      <dgm:spPr/>
      <dgm:t>
        <a:bodyPr/>
        <a:lstStyle/>
        <a:p>
          <a:endParaRPr lang="hu-HU"/>
        </a:p>
      </dgm:t>
    </dgm:pt>
    <dgm:pt modelId="{275D5146-359B-4E4F-8118-ECA37FD2AB7E}">
      <dgm:prSet/>
      <dgm:spPr/>
      <dgm:t>
        <a:bodyPr/>
        <a:lstStyle/>
        <a:p>
          <a:pPr rtl="0"/>
          <a:endParaRPr lang="hu-HU" dirty="0"/>
        </a:p>
      </dgm:t>
    </dgm:pt>
    <dgm:pt modelId="{76F57FDF-8F4C-4E4E-AB70-08CC94CE9266}" type="parTrans" cxnId="{879ED19A-09A0-4523-9E19-8016C6FB7FF6}">
      <dgm:prSet/>
      <dgm:spPr/>
      <dgm:t>
        <a:bodyPr/>
        <a:lstStyle/>
        <a:p>
          <a:endParaRPr lang="hu-HU"/>
        </a:p>
      </dgm:t>
    </dgm:pt>
    <dgm:pt modelId="{CBB38F0D-65CB-41BF-B24D-4E5E8C196673}" type="sibTrans" cxnId="{879ED19A-09A0-4523-9E19-8016C6FB7FF6}">
      <dgm:prSet/>
      <dgm:spPr/>
      <dgm:t>
        <a:bodyPr/>
        <a:lstStyle/>
        <a:p>
          <a:endParaRPr lang="hu-HU"/>
        </a:p>
      </dgm:t>
    </dgm:pt>
    <dgm:pt modelId="{35EE6F5F-8046-48C5-B4D2-BF6F4FD6762F}">
      <dgm:prSet/>
      <dgm:spPr/>
      <dgm:t>
        <a:bodyPr/>
        <a:lstStyle/>
        <a:p>
          <a:pPr rtl="0"/>
          <a:r>
            <a:rPr lang="hu-HU" dirty="0"/>
            <a:t>egy sima automatika által küldött levelet</a:t>
          </a:r>
        </a:p>
      </dgm:t>
    </dgm:pt>
    <dgm:pt modelId="{572F7466-E007-49A4-8B2A-0E33231DAE8C}" type="parTrans" cxnId="{79023557-447D-431E-ADDB-9F3D8E6A1E8D}">
      <dgm:prSet/>
      <dgm:spPr/>
      <dgm:t>
        <a:bodyPr/>
        <a:lstStyle/>
        <a:p>
          <a:endParaRPr lang="hu-HU"/>
        </a:p>
      </dgm:t>
    </dgm:pt>
    <dgm:pt modelId="{437867AF-1EF4-4C99-ADA2-6FAB5E2DB5CC}" type="sibTrans" cxnId="{79023557-447D-431E-ADDB-9F3D8E6A1E8D}">
      <dgm:prSet/>
      <dgm:spPr/>
      <dgm:t>
        <a:bodyPr/>
        <a:lstStyle/>
        <a:p>
          <a:endParaRPr lang="hu-HU"/>
        </a:p>
      </dgm:t>
    </dgm:pt>
    <dgm:pt modelId="{9F34F2AE-0CDB-4F53-83D5-D3B4F8C57EEC}">
      <dgm:prSet/>
      <dgm:spPr/>
      <dgm:t>
        <a:bodyPr/>
        <a:lstStyle/>
        <a:p>
          <a:pPr rtl="0"/>
          <a:r>
            <a:rPr lang="hu-HU" dirty="0"/>
            <a:t>egy igazi levéltől. </a:t>
          </a:r>
        </a:p>
      </dgm:t>
    </dgm:pt>
    <dgm:pt modelId="{CBE078E8-36A9-4E98-B82F-0AB7EE4F1D77}" type="parTrans" cxnId="{8D8FB2D0-5AB3-4DFD-A236-038E00AAB643}">
      <dgm:prSet/>
      <dgm:spPr/>
      <dgm:t>
        <a:bodyPr/>
        <a:lstStyle/>
        <a:p>
          <a:endParaRPr lang="hu-HU"/>
        </a:p>
      </dgm:t>
    </dgm:pt>
    <dgm:pt modelId="{37B98964-D2C0-4915-B66B-731D45D34A95}" type="sibTrans" cxnId="{8D8FB2D0-5AB3-4DFD-A236-038E00AAB643}">
      <dgm:prSet/>
      <dgm:spPr/>
      <dgm:t>
        <a:bodyPr/>
        <a:lstStyle/>
        <a:p>
          <a:endParaRPr lang="hu-HU"/>
        </a:p>
      </dgm:t>
    </dgm:pt>
    <dgm:pt modelId="{B95D7B5B-E277-47F0-A955-3F7627BBBAE8}" type="pres">
      <dgm:prSet presAssocID="{E014DBBD-8419-4E65-BF95-17D93586958C}" presName="Name0" presStyleCnt="0">
        <dgm:presLayoutVars>
          <dgm:dir/>
          <dgm:animLvl val="lvl"/>
          <dgm:resizeHandles val="exact"/>
        </dgm:presLayoutVars>
      </dgm:prSet>
      <dgm:spPr/>
    </dgm:pt>
    <dgm:pt modelId="{5EB12CAB-7216-41BA-A32E-10FF18E41FAB}" type="pres">
      <dgm:prSet presAssocID="{1D46277D-1275-4577-9C19-7A1C8B07E1C1}" presName="composite" presStyleCnt="0"/>
      <dgm:spPr/>
    </dgm:pt>
    <dgm:pt modelId="{2A0B370D-3A10-45E0-B7D9-711BAEF737A2}" type="pres">
      <dgm:prSet presAssocID="{1D46277D-1275-4577-9C19-7A1C8B07E1C1}" presName="parTx" presStyleLbl="alignNode1" presStyleIdx="0" presStyleCnt="2">
        <dgm:presLayoutVars>
          <dgm:chMax val="0"/>
          <dgm:chPref val="0"/>
          <dgm:bulletEnabled val="1"/>
        </dgm:presLayoutVars>
      </dgm:prSet>
      <dgm:spPr/>
    </dgm:pt>
    <dgm:pt modelId="{2B389787-640E-4D9A-8AEE-FEB5204733CB}" type="pres">
      <dgm:prSet presAssocID="{1D46277D-1275-4577-9C19-7A1C8B07E1C1}" presName="desTx" presStyleLbl="alignAccFollowNode1" presStyleIdx="0" presStyleCnt="2">
        <dgm:presLayoutVars>
          <dgm:bulletEnabled val="1"/>
        </dgm:presLayoutVars>
      </dgm:prSet>
      <dgm:spPr/>
    </dgm:pt>
    <dgm:pt modelId="{416BE575-77DC-4123-A1FB-B85DF2FA0819}" type="pres">
      <dgm:prSet presAssocID="{04573E42-3C5E-4835-9E67-8D7AC677D4E4}" presName="space" presStyleCnt="0"/>
      <dgm:spPr/>
    </dgm:pt>
    <dgm:pt modelId="{E549A291-ABF0-4C6E-8BBE-A37069C3C43C}" type="pres">
      <dgm:prSet presAssocID="{65B0C718-5ADC-46C1-8DA2-EF2C294A5B4F}" presName="composite" presStyleCnt="0"/>
      <dgm:spPr/>
    </dgm:pt>
    <dgm:pt modelId="{79E15AB0-71F7-4BC9-B7E1-1EB028A4C626}" type="pres">
      <dgm:prSet presAssocID="{65B0C718-5ADC-46C1-8DA2-EF2C294A5B4F}" presName="parTx" presStyleLbl="alignNode1" presStyleIdx="1" presStyleCnt="2">
        <dgm:presLayoutVars>
          <dgm:chMax val="0"/>
          <dgm:chPref val="0"/>
          <dgm:bulletEnabled val="1"/>
        </dgm:presLayoutVars>
      </dgm:prSet>
      <dgm:spPr/>
    </dgm:pt>
    <dgm:pt modelId="{5CF22BCC-9B66-4826-B6E1-0F1F2EC144D9}" type="pres">
      <dgm:prSet presAssocID="{65B0C718-5ADC-46C1-8DA2-EF2C294A5B4F}" presName="desTx" presStyleLbl="alignAccFollowNode1" presStyleIdx="1" presStyleCnt="2">
        <dgm:presLayoutVars>
          <dgm:bulletEnabled val="1"/>
        </dgm:presLayoutVars>
      </dgm:prSet>
      <dgm:spPr/>
    </dgm:pt>
  </dgm:ptLst>
  <dgm:cxnLst>
    <dgm:cxn modelId="{D01DEB08-ABEE-4D0C-A40B-54B80B7194E8}" type="presOf" srcId="{7DC86351-4588-4609-8C06-C98B97ED768D}" destId="{5CF22BCC-9B66-4826-B6E1-0F1F2EC144D9}" srcOrd="0" destOrd="6" presId="urn:microsoft.com/office/officeart/2005/8/layout/hList1"/>
    <dgm:cxn modelId="{C77EE00C-F0C1-4A6F-B472-F01A1502F7A8}" srcId="{85947854-1108-48AD-8799-0F8421C4AB98}" destId="{97C7B67E-BE34-45CD-B9E2-643A800A4832}" srcOrd="0" destOrd="0" parTransId="{51751749-64E8-491B-B92E-DC32E05E0400}" sibTransId="{8B607399-168A-403C-B947-ED20107AB701}"/>
    <dgm:cxn modelId="{3D029413-2383-4DF6-8DAE-F917609B5E8C}" srcId="{1D46277D-1275-4577-9C19-7A1C8B07E1C1}" destId="{B6BA9684-7CB1-4676-A4F7-61CED02E084D}" srcOrd="1" destOrd="0" parTransId="{2958A3A8-30C4-40EC-89AE-F951842D5642}" sibTransId="{AA2CFDDB-30BD-4FB9-BD54-EC788C1F9667}"/>
    <dgm:cxn modelId="{224EFF16-DF2F-4B93-B2BF-B18D2FB77C9B}" type="presOf" srcId="{0D3AB8A3-FCE5-48E8-805C-F8C1DADCBE15}" destId="{2B389787-640E-4D9A-8AEE-FEB5204733CB}" srcOrd="0" destOrd="0" presId="urn:microsoft.com/office/officeart/2005/8/layout/hList1"/>
    <dgm:cxn modelId="{26E74620-A7F9-4BCC-B12D-5D55C715CA44}" type="presOf" srcId="{E45435A0-6B55-4D69-83E0-B2A4918007C2}" destId="{5CF22BCC-9B66-4826-B6E1-0F1F2EC144D9}" srcOrd="0" destOrd="4" presId="urn:microsoft.com/office/officeart/2005/8/layout/hList1"/>
    <dgm:cxn modelId="{6F38CA20-144A-48F3-8F96-23E1EB611BDC}" srcId="{E014DBBD-8419-4E65-BF95-17D93586958C}" destId="{1D46277D-1275-4577-9C19-7A1C8B07E1C1}" srcOrd="0" destOrd="0" parTransId="{292CC1C4-169A-4D30-BE84-0E2C1BE8BFC8}" sibTransId="{04573E42-3C5E-4835-9E67-8D7AC677D4E4}"/>
    <dgm:cxn modelId="{624CDC21-A7D9-4E7C-AA0E-76B483FE72ED}" srcId="{1D46277D-1275-4577-9C19-7A1C8B07E1C1}" destId="{0D3AB8A3-FCE5-48E8-805C-F8C1DADCBE15}" srcOrd="0" destOrd="0" parTransId="{9723AEF8-90CA-49F4-B400-9BDBC0FAE355}" sibTransId="{17D4CA44-927B-42CE-ADF5-BD2367D2DCA7}"/>
    <dgm:cxn modelId="{5520992C-E84A-4615-B246-A2C0A8C05782}" srcId="{1D46277D-1275-4577-9C19-7A1C8B07E1C1}" destId="{2400B740-8F6E-41C1-A6BF-F2B71DD0DE4B}" srcOrd="2" destOrd="0" parTransId="{95732824-8251-41BE-984F-668A8F672209}" sibTransId="{B8010F61-8A84-4396-B79D-107F51721DB8}"/>
    <dgm:cxn modelId="{4BB4E82F-EA61-4015-A318-D40FBBFCDB54}" type="presOf" srcId="{B6BA9684-7CB1-4676-A4F7-61CED02E084D}" destId="{2B389787-640E-4D9A-8AEE-FEB5204733CB}" srcOrd="0" destOrd="2" presId="urn:microsoft.com/office/officeart/2005/8/layout/hList1"/>
    <dgm:cxn modelId="{1C9D6431-89DD-46E9-B1AB-FE2E371C31B4}" type="presOf" srcId="{252874E2-6266-4606-B396-6EB78076F19D}" destId="{5CF22BCC-9B66-4826-B6E1-0F1F2EC144D9}" srcOrd="0" destOrd="5" presId="urn:microsoft.com/office/officeart/2005/8/layout/hList1"/>
    <dgm:cxn modelId="{26500132-8BBF-4DAA-8DF0-9BC44E79B22B}" type="presOf" srcId="{9BB542CE-C2D0-4E93-A37F-164A1132782A}" destId="{2B389787-640E-4D9A-8AEE-FEB5204733CB}" srcOrd="0" destOrd="1" presId="urn:microsoft.com/office/officeart/2005/8/layout/hList1"/>
    <dgm:cxn modelId="{B8B3CE3E-63C2-42B4-A132-5E8960D46148}" srcId="{E014DBBD-8419-4E65-BF95-17D93586958C}" destId="{65B0C718-5ADC-46C1-8DA2-EF2C294A5B4F}" srcOrd="1" destOrd="0" parTransId="{FE4F1ABD-508A-4F9E-9685-13AB08B74FF2}" sibTransId="{144F56F7-4F19-4DF6-B852-CBF1DE543D5F}"/>
    <dgm:cxn modelId="{647F8A5E-10E7-4AE6-84B3-6386F5C2DBE1}" type="presOf" srcId="{275D5146-359B-4E4F-8118-ECA37FD2AB7E}" destId="{5CF22BCC-9B66-4826-B6E1-0F1F2EC144D9}" srcOrd="0" destOrd="3" presId="urn:microsoft.com/office/officeart/2005/8/layout/hList1"/>
    <dgm:cxn modelId="{9FBB6C4B-09E0-4794-8D18-B323C9C35363}" type="presOf" srcId="{96B2034E-A5F3-443E-A01E-96CBBF52E500}" destId="{2B389787-640E-4D9A-8AEE-FEB5204733CB}" srcOrd="0" destOrd="7" presId="urn:microsoft.com/office/officeart/2005/8/layout/hList1"/>
    <dgm:cxn modelId="{2E1F704D-175C-473C-AFDC-CF730D99AE08}" type="presOf" srcId="{65B0C718-5ADC-46C1-8DA2-EF2C294A5B4F}" destId="{79E15AB0-71F7-4BC9-B7E1-1EB028A4C626}" srcOrd="0" destOrd="0" presId="urn:microsoft.com/office/officeart/2005/8/layout/hList1"/>
    <dgm:cxn modelId="{4C52D270-8CFF-42A5-959A-A383FC93B86E}" srcId="{65B0C718-5ADC-46C1-8DA2-EF2C294A5B4F}" destId="{9E3BA64B-69B0-4D66-81B3-0EC93801C0D6}" srcOrd="0" destOrd="0" parTransId="{DB1812B5-A2AF-4B51-8C73-601170512246}" sibTransId="{337F19CA-D644-4CE7-8702-5E110DFF5261}"/>
    <dgm:cxn modelId="{F9F73455-3F04-4794-B007-BF525325FA43}" type="presOf" srcId="{F8F74C21-8401-470C-95B8-0F916105B9D1}" destId="{2B389787-640E-4D9A-8AEE-FEB5204733CB}" srcOrd="0" destOrd="6" presId="urn:microsoft.com/office/officeart/2005/8/layout/hList1"/>
    <dgm:cxn modelId="{B66A3B75-5F9B-43DC-88BD-8FF32CE65773}" type="presOf" srcId="{9E3BA64B-69B0-4D66-81B3-0EC93801C0D6}" destId="{5CF22BCC-9B66-4826-B6E1-0F1F2EC144D9}" srcOrd="0" destOrd="0" presId="urn:microsoft.com/office/officeart/2005/8/layout/hList1"/>
    <dgm:cxn modelId="{79023557-447D-431E-ADDB-9F3D8E6A1E8D}" srcId="{9E3BA64B-69B0-4D66-81B3-0EC93801C0D6}" destId="{35EE6F5F-8046-48C5-B4D2-BF6F4FD6762F}" srcOrd="0" destOrd="0" parTransId="{572F7466-E007-49A4-8B2A-0E33231DAE8C}" sibTransId="{437867AF-1EF4-4C99-ADA2-6FAB5E2DB5CC}"/>
    <dgm:cxn modelId="{FE520C7D-0C3E-451B-AF95-CB13B10FBD05}" type="presOf" srcId="{97C7B67E-BE34-45CD-B9E2-643A800A4832}" destId="{2B389787-640E-4D9A-8AEE-FEB5204733CB}" srcOrd="0" destOrd="5" presId="urn:microsoft.com/office/officeart/2005/8/layout/hList1"/>
    <dgm:cxn modelId="{C6BAC18F-7E0E-4ADB-8268-F2D89BE5D68A}" type="presOf" srcId="{9F34F2AE-0CDB-4F53-83D5-D3B4F8C57EEC}" destId="{5CF22BCC-9B66-4826-B6E1-0F1F2EC144D9}" srcOrd="0" destOrd="2" presId="urn:microsoft.com/office/officeart/2005/8/layout/hList1"/>
    <dgm:cxn modelId="{879ED19A-09A0-4523-9E19-8016C6FB7FF6}" srcId="{9E3BA64B-69B0-4D66-81B3-0EC93801C0D6}" destId="{275D5146-359B-4E4F-8118-ECA37FD2AB7E}" srcOrd="2" destOrd="0" parTransId="{76F57FDF-8F4C-4E4E-AB70-08CC94CE9266}" sibTransId="{CBB38F0D-65CB-41BF-B24D-4E5E8C196673}"/>
    <dgm:cxn modelId="{8CDD14A0-F1A4-4095-971E-210B1CBD4404}" type="presOf" srcId="{35EE6F5F-8046-48C5-B4D2-BF6F4FD6762F}" destId="{5CF22BCC-9B66-4826-B6E1-0F1F2EC144D9}" srcOrd="0" destOrd="1" presId="urn:microsoft.com/office/officeart/2005/8/layout/hList1"/>
    <dgm:cxn modelId="{BFCBDBA2-B83B-4EDB-84ED-25C443C2EB7D}" type="presOf" srcId="{85947854-1108-48AD-8799-0F8421C4AB98}" destId="{2B389787-640E-4D9A-8AEE-FEB5204733CB}" srcOrd="0" destOrd="4" presId="urn:microsoft.com/office/officeart/2005/8/layout/hList1"/>
    <dgm:cxn modelId="{7099ADBF-8024-4862-B863-E9E8D38DCCD6}" type="presOf" srcId="{E014DBBD-8419-4E65-BF95-17D93586958C}" destId="{B95D7B5B-E277-47F0-A955-3F7627BBBAE8}" srcOrd="0" destOrd="0" presId="urn:microsoft.com/office/officeart/2005/8/layout/hList1"/>
    <dgm:cxn modelId="{D5ABC7BF-D8FE-49CC-B238-79F172C12D38}" srcId="{1D46277D-1275-4577-9C19-7A1C8B07E1C1}" destId="{F8F74C21-8401-470C-95B8-0F916105B9D1}" srcOrd="4" destOrd="0" parTransId="{B1C60EC4-71FF-4F14-AE9C-2A1857B5508E}" sibTransId="{8313F429-DF4D-4A5C-B74C-E083E742210A}"/>
    <dgm:cxn modelId="{610BF3CB-AA22-4DE9-92F2-4AFB6C15F9EE}" srcId="{0D3AB8A3-FCE5-48E8-805C-F8C1DADCBE15}" destId="{9BB542CE-C2D0-4E93-A37F-164A1132782A}" srcOrd="0" destOrd="0" parTransId="{252526DA-AC75-4323-991D-3D479DD8F636}" sibTransId="{C2778F02-61C6-4D1A-8D79-02EE5EDC672A}"/>
    <dgm:cxn modelId="{58FD34CC-F5B9-4CBD-AFAB-7984DEF85622}" srcId="{F8F74C21-8401-470C-95B8-0F916105B9D1}" destId="{96B2034E-A5F3-443E-A01E-96CBBF52E500}" srcOrd="0" destOrd="0" parTransId="{886960E2-DE7F-4BE5-A97F-58430A0C5860}" sibTransId="{5D8824C2-25B0-4CEE-BAB7-6F9E254001E6}"/>
    <dgm:cxn modelId="{20D766CD-1C59-4F77-8A93-208B633CECE0}" srcId="{1D46277D-1275-4577-9C19-7A1C8B07E1C1}" destId="{85947854-1108-48AD-8799-0F8421C4AB98}" srcOrd="3" destOrd="0" parTransId="{92121684-C1C4-45B3-BB42-EB1A02EF1D7F}" sibTransId="{2264F725-2FDA-498A-9B8B-D5474AF4AE8F}"/>
    <dgm:cxn modelId="{8D8FB2D0-5AB3-4DFD-A236-038E00AAB643}" srcId="{9E3BA64B-69B0-4D66-81B3-0EC93801C0D6}" destId="{9F34F2AE-0CDB-4F53-83D5-D3B4F8C57EEC}" srcOrd="1" destOrd="0" parTransId="{CBE078E8-36A9-4E98-B82F-0AB7EE4F1D77}" sibTransId="{37B98964-D2C0-4915-B66B-731D45D34A95}"/>
    <dgm:cxn modelId="{3B3B2BDA-E450-434E-891E-D93A6545910F}" srcId="{E45435A0-6B55-4D69-83E0-B2A4918007C2}" destId="{252874E2-6266-4606-B396-6EB78076F19D}" srcOrd="0" destOrd="0" parTransId="{AF7EFBB1-3C2A-4527-AB22-BED7117859FF}" sibTransId="{4FCD5044-7F57-4B91-A28A-283205D13D08}"/>
    <dgm:cxn modelId="{0A58F6DE-56C9-4873-97D2-D1E17565A085}" type="presOf" srcId="{1D46277D-1275-4577-9C19-7A1C8B07E1C1}" destId="{2A0B370D-3A10-45E0-B7D9-711BAEF737A2}" srcOrd="0" destOrd="0" presId="urn:microsoft.com/office/officeart/2005/8/layout/hList1"/>
    <dgm:cxn modelId="{2910A6E5-F21A-4947-B6FE-784D22847A91}" type="presOf" srcId="{2400B740-8F6E-41C1-A6BF-F2B71DD0DE4B}" destId="{2B389787-640E-4D9A-8AEE-FEB5204733CB}" srcOrd="0" destOrd="3" presId="urn:microsoft.com/office/officeart/2005/8/layout/hList1"/>
    <dgm:cxn modelId="{D5B811EA-5F23-4FE7-A8B5-487A01BF0CD1}" srcId="{E45435A0-6B55-4D69-83E0-B2A4918007C2}" destId="{7DC86351-4588-4609-8C06-C98B97ED768D}" srcOrd="1" destOrd="0" parTransId="{9086AF89-400D-4DB9-9849-43CCA56D8630}" sibTransId="{873B5288-92B2-4841-9F11-1D2BD96A82AA}"/>
    <dgm:cxn modelId="{73B3FEEE-B6F7-45FB-962C-2CAC4D1A84B1}" srcId="{65B0C718-5ADC-46C1-8DA2-EF2C294A5B4F}" destId="{E45435A0-6B55-4D69-83E0-B2A4918007C2}" srcOrd="1" destOrd="0" parTransId="{9D443474-3300-4B36-AB63-697F81061A75}" sibTransId="{BDC1F1FA-3B6B-4893-AC8A-22D0965C6BE4}"/>
    <dgm:cxn modelId="{42F3C447-AF33-4823-BB5B-099F2E9D0267}" type="presParOf" srcId="{B95D7B5B-E277-47F0-A955-3F7627BBBAE8}" destId="{5EB12CAB-7216-41BA-A32E-10FF18E41FAB}" srcOrd="0" destOrd="0" presId="urn:microsoft.com/office/officeart/2005/8/layout/hList1"/>
    <dgm:cxn modelId="{B1B93117-B021-4D68-9FC6-33E67563E589}" type="presParOf" srcId="{5EB12CAB-7216-41BA-A32E-10FF18E41FAB}" destId="{2A0B370D-3A10-45E0-B7D9-711BAEF737A2}" srcOrd="0" destOrd="0" presId="urn:microsoft.com/office/officeart/2005/8/layout/hList1"/>
    <dgm:cxn modelId="{666E2818-8938-42A1-A4E7-DB7BE6A289AA}" type="presParOf" srcId="{5EB12CAB-7216-41BA-A32E-10FF18E41FAB}" destId="{2B389787-640E-4D9A-8AEE-FEB5204733CB}" srcOrd="1" destOrd="0" presId="urn:microsoft.com/office/officeart/2005/8/layout/hList1"/>
    <dgm:cxn modelId="{BC078CC5-77CE-400A-ABEA-BBF39C41F8CB}" type="presParOf" srcId="{B95D7B5B-E277-47F0-A955-3F7627BBBAE8}" destId="{416BE575-77DC-4123-A1FB-B85DF2FA0819}" srcOrd="1" destOrd="0" presId="urn:microsoft.com/office/officeart/2005/8/layout/hList1"/>
    <dgm:cxn modelId="{67FDD5C8-F0A4-42D7-8A43-F1E3CC6A865F}" type="presParOf" srcId="{B95D7B5B-E277-47F0-A955-3F7627BBBAE8}" destId="{E549A291-ABF0-4C6E-8BBE-A37069C3C43C}" srcOrd="2" destOrd="0" presId="urn:microsoft.com/office/officeart/2005/8/layout/hList1"/>
    <dgm:cxn modelId="{933EAD82-DADA-496C-9FF6-3AB74A1A6ADB}" type="presParOf" srcId="{E549A291-ABF0-4C6E-8BBE-A37069C3C43C}" destId="{79E15AB0-71F7-4BC9-B7E1-1EB028A4C626}" srcOrd="0" destOrd="0" presId="urn:microsoft.com/office/officeart/2005/8/layout/hList1"/>
    <dgm:cxn modelId="{16AD5275-893C-40AD-B5A8-00CEBE0BE2FD}" type="presParOf" srcId="{E549A291-ABF0-4C6E-8BBE-A37069C3C43C}" destId="{5CF22BCC-9B66-4826-B6E1-0F1F2EC144D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6A18E8-4C7B-4319-AA9D-80F8F70B0C1D}" type="doc">
      <dgm:prSet loTypeId="urn:microsoft.com/office/officeart/2009/3/layout/IncreasingArrowsProcess" loCatId="process" qsTypeId="urn:microsoft.com/office/officeart/2005/8/quickstyle/simple1" qsCatId="simple" csTypeId="urn:microsoft.com/office/officeart/2005/8/colors/accent1_3" csCatId="accent1" phldr="1"/>
      <dgm:spPr/>
      <dgm:t>
        <a:bodyPr/>
        <a:lstStyle/>
        <a:p>
          <a:endParaRPr lang="hu-HU"/>
        </a:p>
      </dgm:t>
    </dgm:pt>
    <dgm:pt modelId="{1CBDAF33-B027-4BDF-8C2A-DAE6530E7393}">
      <dgm:prSet phldrT="[Szöveg]"/>
      <dgm:spPr/>
      <dgm:t>
        <a:bodyPr/>
        <a:lstStyle/>
        <a:p>
          <a:r>
            <a:rPr lang="hu-HU" dirty="0"/>
            <a:t>Üzleti AI</a:t>
          </a:r>
        </a:p>
      </dgm:t>
    </dgm:pt>
    <dgm:pt modelId="{E37537FC-10C1-478A-9960-DED941A8211E}" type="parTrans" cxnId="{39F21533-EBDD-4373-BE1F-A859F78CF01A}">
      <dgm:prSet/>
      <dgm:spPr/>
      <dgm:t>
        <a:bodyPr/>
        <a:lstStyle/>
        <a:p>
          <a:endParaRPr lang="hu-HU"/>
        </a:p>
      </dgm:t>
    </dgm:pt>
    <dgm:pt modelId="{3045233D-8AC3-497E-B828-5D08C731A021}" type="sibTrans" cxnId="{39F21533-EBDD-4373-BE1F-A859F78CF01A}">
      <dgm:prSet/>
      <dgm:spPr/>
      <dgm:t>
        <a:bodyPr/>
        <a:lstStyle/>
        <a:p>
          <a:endParaRPr lang="hu-HU"/>
        </a:p>
      </dgm:t>
    </dgm:pt>
    <dgm:pt modelId="{43035BB4-B59D-4208-8123-833815A75DA8}">
      <dgm:prSet phldrT="[Szöveg]"/>
      <dgm:spPr/>
      <dgm:t>
        <a:bodyPr/>
        <a:lstStyle/>
        <a:p>
          <a:r>
            <a:rPr lang="hu-HU" dirty="0"/>
            <a:t>Publikus támadások </a:t>
          </a:r>
        </a:p>
        <a:p>
          <a:r>
            <a:rPr lang="hu-HU" dirty="0"/>
            <a:t>Teszt vírusok</a:t>
          </a:r>
        </a:p>
      </dgm:t>
    </dgm:pt>
    <dgm:pt modelId="{DD18FE0E-42EA-42CF-A743-37FA3DC6E803}" type="parTrans" cxnId="{1657785F-DE3A-4A7B-890A-CBAC01E284E5}">
      <dgm:prSet/>
      <dgm:spPr/>
      <dgm:t>
        <a:bodyPr/>
        <a:lstStyle/>
        <a:p>
          <a:endParaRPr lang="hu-HU"/>
        </a:p>
      </dgm:t>
    </dgm:pt>
    <dgm:pt modelId="{073AD537-C879-4D49-A2C4-94B0A2452ADC}" type="sibTrans" cxnId="{1657785F-DE3A-4A7B-890A-CBAC01E284E5}">
      <dgm:prSet/>
      <dgm:spPr/>
      <dgm:t>
        <a:bodyPr/>
        <a:lstStyle/>
        <a:p>
          <a:endParaRPr lang="hu-HU"/>
        </a:p>
      </dgm:t>
    </dgm:pt>
    <dgm:pt modelId="{8E409AD8-E3D2-4FE2-97E6-E3D955E30D39}">
      <dgm:prSet phldrT="[Szöveg]"/>
      <dgm:spPr/>
      <dgm:t>
        <a:bodyPr/>
        <a:lstStyle/>
        <a:p>
          <a:r>
            <a:rPr lang="hu-HU" dirty="0"/>
            <a:t>Államigazgatási AI</a:t>
          </a:r>
        </a:p>
      </dgm:t>
    </dgm:pt>
    <dgm:pt modelId="{62056C71-A2E6-420B-B20E-1683ED939E38}" type="parTrans" cxnId="{54755C11-6CF2-4BC0-B3E5-266A0DFA6D43}">
      <dgm:prSet/>
      <dgm:spPr/>
      <dgm:t>
        <a:bodyPr/>
        <a:lstStyle/>
        <a:p>
          <a:endParaRPr lang="hu-HU"/>
        </a:p>
      </dgm:t>
    </dgm:pt>
    <dgm:pt modelId="{312CF08C-37DC-4C26-85B4-FD4A41E21AEB}" type="sibTrans" cxnId="{54755C11-6CF2-4BC0-B3E5-266A0DFA6D43}">
      <dgm:prSet/>
      <dgm:spPr/>
      <dgm:t>
        <a:bodyPr/>
        <a:lstStyle/>
        <a:p>
          <a:endParaRPr lang="hu-HU"/>
        </a:p>
      </dgm:t>
    </dgm:pt>
    <dgm:pt modelId="{4A238A7C-D9C5-44BC-8391-DF7DDA49A88F}">
      <dgm:prSet phldrT="[Szöveg]"/>
      <dgm:spPr/>
      <dgm:t>
        <a:bodyPr/>
        <a:lstStyle/>
        <a:p>
          <a:r>
            <a:rPr lang="hu-HU" dirty="0"/>
            <a:t>EU és NATO </a:t>
          </a:r>
        </a:p>
        <a:p>
          <a:r>
            <a:rPr lang="hu-HU" dirty="0"/>
            <a:t>Államigazgatás </a:t>
          </a:r>
        </a:p>
        <a:p>
          <a:r>
            <a:rPr lang="hu-HU" dirty="0"/>
            <a:t>Magyarország</a:t>
          </a:r>
        </a:p>
      </dgm:t>
    </dgm:pt>
    <dgm:pt modelId="{D8CC7A3F-08B3-443F-9C8C-6F86772A876C}" type="parTrans" cxnId="{A95DB1FE-0334-4F6A-85CD-65B4ED543266}">
      <dgm:prSet/>
      <dgm:spPr/>
      <dgm:t>
        <a:bodyPr/>
        <a:lstStyle/>
        <a:p>
          <a:endParaRPr lang="hu-HU"/>
        </a:p>
      </dgm:t>
    </dgm:pt>
    <dgm:pt modelId="{ECBB0286-FE05-4EED-9E6E-A66465403B7F}" type="sibTrans" cxnId="{A95DB1FE-0334-4F6A-85CD-65B4ED543266}">
      <dgm:prSet/>
      <dgm:spPr/>
      <dgm:t>
        <a:bodyPr/>
        <a:lstStyle/>
        <a:p>
          <a:endParaRPr lang="hu-HU"/>
        </a:p>
      </dgm:t>
    </dgm:pt>
    <dgm:pt modelId="{6A7AF022-A60D-45CF-B56B-62113DB43075}">
      <dgm:prSet phldrT="[Szöveg]"/>
      <dgm:spPr/>
      <dgm:t>
        <a:bodyPr/>
        <a:lstStyle/>
        <a:p>
          <a:r>
            <a:rPr lang="hu-HU" dirty="0"/>
            <a:t>Katonai</a:t>
          </a:r>
        </a:p>
      </dgm:t>
    </dgm:pt>
    <dgm:pt modelId="{56F16341-943A-4935-825C-80AE897D2976}" type="parTrans" cxnId="{5E239499-8963-4D94-BD24-882895619C70}">
      <dgm:prSet/>
      <dgm:spPr/>
      <dgm:t>
        <a:bodyPr/>
        <a:lstStyle/>
        <a:p>
          <a:endParaRPr lang="hu-HU"/>
        </a:p>
      </dgm:t>
    </dgm:pt>
    <dgm:pt modelId="{5DB5FC23-14CC-441C-9EEA-B6CF7C963B79}" type="sibTrans" cxnId="{5E239499-8963-4D94-BD24-882895619C70}">
      <dgm:prSet/>
      <dgm:spPr/>
      <dgm:t>
        <a:bodyPr/>
        <a:lstStyle/>
        <a:p>
          <a:endParaRPr lang="hu-HU"/>
        </a:p>
      </dgm:t>
    </dgm:pt>
    <dgm:pt modelId="{5B7A3392-D31E-445B-B353-0F09297129CC}">
      <dgm:prSet phldrT="[Szöveg]"/>
      <dgm:spPr/>
      <dgm:t>
        <a:bodyPr/>
        <a:lstStyle/>
        <a:p>
          <a:r>
            <a:rPr lang="hu-HU" dirty="0"/>
            <a:t>„…”</a:t>
          </a:r>
          <a:br>
            <a:rPr lang="hu-HU" dirty="0"/>
          </a:br>
          <a:r>
            <a:rPr lang="hu-HU" dirty="0"/>
            <a:t>- ami nyilvános</a:t>
          </a:r>
        </a:p>
      </dgm:t>
    </dgm:pt>
    <dgm:pt modelId="{719FAE94-14FE-46CD-99EB-7AAEB03DD092}" type="parTrans" cxnId="{9CA214BD-5AFB-4080-BAE9-76BAE5C6357D}">
      <dgm:prSet/>
      <dgm:spPr/>
      <dgm:t>
        <a:bodyPr/>
        <a:lstStyle/>
        <a:p>
          <a:endParaRPr lang="hu-HU"/>
        </a:p>
      </dgm:t>
    </dgm:pt>
    <dgm:pt modelId="{33FD1E05-BDF1-4966-A814-89AE18BBC2D8}" type="sibTrans" cxnId="{9CA214BD-5AFB-4080-BAE9-76BAE5C6357D}">
      <dgm:prSet/>
      <dgm:spPr/>
      <dgm:t>
        <a:bodyPr/>
        <a:lstStyle/>
        <a:p>
          <a:endParaRPr lang="hu-HU"/>
        </a:p>
      </dgm:t>
    </dgm:pt>
    <dgm:pt modelId="{D8EEEE2A-E6CE-4970-8BC5-A0F9144995C7}" type="pres">
      <dgm:prSet presAssocID="{846A18E8-4C7B-4319-AA9D-80F8F70B0C1D}" presName="Name0" presStyleCnt="0">
        <dgm:presLayoutVars>
          <dgm:chMax val="5"/>
          <dgm:chPref val="5"/>
          <dgm:dir/>
          <dgm:animLvl val="lvl"/>
        </dgm:presLayoutVars>
      </dgm:prSet>
      <dgm:spPr/>
    </dgm:pt>
    <dgm:pt modelId="{69CD2E49-82D8-4A6F-9BE2-BAE82B8D2979}" type="pres">
      <dgm:prSet presAssocID="{1CBDAF33-B027-4BDF-8C2A-DAE6530E7393}" presName="parentText1" presStyleLbl="node1" presStyleIdx="0" presStyleCnt="3">
        <dgm:presLayoutVars>
          <dgm:chMax/>
          <dgm:chPref val="3"/>
          <dgm:bulletEnabled val="1"/>
        </dgm:presLayoutVars>
      </dgm:prSet>
      <dgm:spPr/>
    </dgm:pt>
    <dgm:pt modelId="{500C4307-01B4-4469-9419-2BC1B7FE87ED}" type="pres">
      <dgm:prSet presAssocID="{1CBDAF33-B027-4BDF-8C2A-DAE6530E7393}" presName="childText1" presStyleLbl="solidAlignAcc1" presStyleIdx="0" presStyleCnt="3">
        <dgm:presLayoutVars>
          <dgm:chMax val="0"/>
          <dgm:chPref val="0"/>
          <dgm:bulletEnabled val="1"/>
        </dgm:presLayoutVars>
      </dgm:prSet>
      <dgm:spPr/>
    </dgm:pt>
    <dgm:pt modelId="{391F3567-455C-458C-94F5-9B7613598FDF}" type="pres">
      <dgm:prSet presAssocID="{8E409AD8-E3D2-4FE2-97E6-E3D955E30D39}" presName="parentText2" presStyleLbl="node1" presStyleIdx="1" presStyleCnt="3">
        <dgm:presLayoutVars>
          <dgm:chMax/>
          <dgm:chPref val="3"/>
          <dgm:bulletEnabled val="1"/>
        </dgm:presLayoutVars>
      </dgm:prSet>
      <dgm:spPr/>
    </dgm:pt>
    <dgm:pt modelId="{18484CE2-2C22-4544-81AD-5502A887F4EC}" type="pres">
      <dgm:prSet presAssocID="{8E409AD8-E3D2-4FE2-97E6-E3D955E30D39}" presName="childText2" presStyleLbl="solidAlignAcc1" presStyleIdx="1" presStyleCnt="3">
        <dgm:presLayoutVars>
          <dgm:chMax val="0"/>
          <dgm:chPref val="0"/>
          <dgm:bulletEnabled val="1"/>
        </dgm:presLayoutVars>
      </dgm:prSet>
      <dgm:spPr/>
    </dgm:pt>
    <dgm:pt modelId="{B7C989EB-B84A-4324-ABC1-854045638433}" type="pres">
      <dgm:prSet presAssocID="{6A7AF022-A60D-45CF-B56B-62113DB43075}" presName="parentText3" presStyleLbl="node1" presStyleIdx="2" presStyleCnt="3">
        <dgm:presLayoutVars>
          <dgm:chMax/>
          <dgm:chPref val="3"/>
          <dgm:bulletEnabled val="1"/>
        </dgm:presLayoutVars>
      </dgm:prSet>
      <dgm:spPr/>
    </dgm:pt>
    <dgm:pt modelId="{2A44A969-530F-42C7-9CA5-9E5F3B619782}" type="pres">
      <dgm:prSet presAssocID="{6A7AF022-A60D-45CF-B56B-62113DB43075}" presName="childText3" presStyleLbl="solidAlignAcc1" presStyleIdx="2" presStyleCnt="3">
        <dgm:presLayoutVars>
          <dgm:chMax val="0"/>
          <dgm:chPref val="0"/>
          <dgm:bulletEnabled val="1"/>
        </dgm:presLayoutVars>
      </dgm:prSet>
      <dgm:spPr/>
    </dgm:pt>
  </dgm:ptLst>
  <dgm:cxnLst>
    <dgm:cxn modelId="{AF910D0D-69DC-4BD8-8DE9-BD4E6A187BF5}" type="presOf" srcId="{1CBDAF33-B027-4BDF-8C2A-DAE6530E7393}" destId="{69CD2E49-82D8-4A6F-9BE2-BAE82B8D2979}" srcOrd="0" destOrd="0" presId="urn:microsoft.com/office/officeart/2009/3/layout/IncreasingArrowsProcess"/>
    <dgm:cxn modelId="{E327E00D-B199-4D68-A71B-0B98BD25C8C3}" type="presOf" srcId="{4A238A7C-D9C5-44BC-8391-DF7DDA49A88F}" destId="{18484CE2-2C22-4544-81AD-5502A887F4EC}" srcOrd="0" destOrd="0" presId="urn:microsoft.com/office/officeart/2009/3/layout/IncreasingArrowsProcess"/>
    <dgm:cxn modelId="{54755C11-6CF2-4BC0-B3E5-266A0DFA6D43}" srcId="{846A18E8-4C7B-4319-AA9D-80F8F70B0C1D}" destId="{8E409AD8-E3D2-4FE2-97E6-E3D955E30D39}" srcOrd="1" destOrd="0" parTransId="{62056C71-A2E6-420B-B20E-1683ED939E38}" sibTransId="{312CF08C-37DC-4C26-85B4-FD4A41E21AEB}"/>
    <dgm:cxn modelId="{39F21533-EBDD-4373-BE1F-A859F78CF01A}" srcId="{846A18E8-4C7B-4319-AA9D-80F8F70B0C1D}" destId="{1CBDAF33-B027-4BDF-8C2A-DAE6530E7393}" srcOrd="0" destOrd="0" parTransId="{E37537FC-10C1-478A-9960-DED941A8211E}" sibTransId="{3045233D-8AC3-497E-B828-5D08C731A021}"/>
    <dgm:cxn modelId="{1657785F-DE3A-4A7B-890A-CBAC01E284E5}" srcId="{1CBDAF33-B027-4BDF-8C2A-DAE6530E7393}" destId="{43035BB4-B59D-4208-8123-833815A75DA8}" srcOrd="0" destOrd="0" parTransId="{DD18FE0E-42EA-42CF-A743-37FA3DC6E803}" sibTransId="{073AD537-C879-4D49-A2C4-94B0A2452ADC}"/>
    <dgm:cxn modelId="{0F5ED984-1064-4829-817E-E71375DDC27A}" type="presOf" srcId="{8E409AD8-E3D2-4FE2-97E6-E3D955E30D39}" destId="{391F3567-455C-458C-94F5-9B7613598FDF}" srcOrd="0" destOrd="0" presId="urn:microsoft.com/office/officeart/2009/3/layout/IncreasingArrowsProcess"/>
    <dgm:cxn modelId="{5E239499-8963-4D94-BD24-882895619C70}" srcId="{846A18E8-4C7B-4319-AA9D-80F8F70B0C1D}" destId="{6A7AF022-A60D-45CF-B56B-62113DB43075}" srcOrd="2" destOrd="0" parTransId="{56F16341-943A-4935-825C-80AE897D2976}" sibTransId="{5DB5FC23-14CC-441C-9EEA-B6CF7C963B79}"/>
    <dgm:cxn modelId="{E50A15B1-574A-4B8E-ADF8-E5712753B007}" type="presOf" srcId="{43035BB4-B59D-4208-8123-833815A75DA8}" destId="{500C4307-01B4-4469-9419-2BC1B7FE87ED}" srcOrd="0" destOrd="0" presId="urn:microsoft.com/office/officeart/2009/3/layout/IncreasingArrowsProcess"/>
    <dgm:cxn modelId="{9CA214BD-5AFB-4080-BAE9-76BAE5C6357D}" srcId="{6A7AF022-A60D-45CF-B56B-62113DB43075}" destId="{5B7A3392-D31E-445B-B353-0F09297129CC}" srcOrd="0" destOrd="0" parTransId="{719FAE94-14FE-46CD-99EB-7AAEB03DD092}" sibTransId="{33FD1E05-BDF1-4966-A814-89AE18BBC2D8}"/>
    <dgm:cxn modelId="{116D30C8-A7EF-4CFE-B24C-78E931670CD4}" type="presOf" srcId="{5B7A3392-D31E-445B-B353-0F09297129CC}" destId="{2A44A969-530F-42C7-9CA5-9E5F3B619782}" srcOrd="0" destOrd="0" presId="urn:microsoft.com/office/officeart/2009/3/layout/IncreasingArrowsProcess"/>
    <dgm:cxn modelId="{679F52D0-F3BF-4810-9132-54BD3942B2F9}" type="presOf" srcId="{846A18E8-4C7B-4319-AA9D-80F8F70B0C1D}" destId="{D8EEEE2A-E6CE-4970-8BC5-A0F9144995C7}" srcOrd="0" destOrd="0" presId="urn:microsoft.com/office/officeart/2009/3/layout/IncreasingArrowsProcess"/>
    <dgm:cxn modelId="{2CEF43D3-041D-49F9-AAC0-E49B4BC1A8C4}" type="presOf" srcId="{6A7AF022-A60D-45CF-B56B-62113DB43075}" destId="{B7C989EB-B84A-4324-ABC1-854045638433}" srcOrd="0" destOrd="0" presId="urn:microsoft.com/office/officeart/2009/3/layout/IncreasingArrowsProcess"/>
    <dgm:cxn modelId="{A95DB1FE-0334-4F6A-85CD-65B4ED543266}" srcId="{8E409AD8-E3D2-4FE2-97E6-E3D955E30D39}" destId="{4A238A7C-D9C5-44BC-8391-DF7DDA49A88F}" srcOrd="0" destOrd="0" parTransId="{D8CC7A3F-08B3-443F-9C8C-6F86772A876C}" sibTransId="{ECBB0286-FE05-4EED-9E6E-A66465403B7F}"/>
    <dgm:cxn modelId="{F9D59F5D-DEA9-48F8-B1D7-EF9509DCAD49}" type="presParOf" srcId="{D8EEEE2A-E6CE-4970-8BC5-A0F9144995C7}" destId="{69CD2E49-82D8-4A6F-9BE2-BAE82B8D2979}" srcOrd="0" destOrd="0" presId="urn:microsoft.com/office/officeart/2009/3/layout/IncreasingArrowsProcess"/>
    <dgm:cxn modelId="{258587EC-A09F-469E-ACD7-75F3451066CC}" type="presParOf" srcId="{D8EEEE2A-E6CE-4970-8BC5-A0F9144995C7}" destId="{500C4307-01B4-4469-9419-2BC1B7FE87ED}" srcOrd="1" destOrd="0" presId="urn:microsoft.com/office/officeart/2009/3/layout/IncreasingArrowsProcess"/>
    <dgm:cxn modelId="{22A756D9-CF9C-4624-BA92-CB3B0553EC69}" type="presParOf" srcId="{D8EEEE2A-E6CE-4970-8BC5-A0F9144995C7}" destId="{391F3567-455C-458C-94F5-9B7613598FDF}" srcOrd="2" destOrd="0" presId="urn:microsoft.com/office/officeart/2009/3/layout/IncreasingArrowsProcess"/>
    <dgm:cxn modelId="{3E312BAF-F8B2-45AA-8CED-1F041B588BB5}" type="presParOf" srcId="{D8EEEE2A-E6CE-4970-8BC5-A0F9144995C7}" destId="{18484CE2-2C22-4544-81AD-5502A887F4EC}" srcOrd="3" destOrd="0" presId="urn:microsoft.com/office/officeart/2009/3/layout/IncreasingArrowsProcess"/>
    <dgm:cxn modelId="{E8A885B1-CA59-41D6-A12D-3A715E2C73DC}" type="presParOf" srcId="{D8EEEE2A-E6CE-4970-8BC5-A0F9144995C7}" destId="{B7C989EB-B84A-4324-ABC1-854045638433}" srcOrd="4" destOrd="0" presId="urn:microsoft.com/office/officeart/2009/3/layout/IncreasingArrowsProcess"/>
    <dgm:cxn modelId="{53FDB6BD-947C-4A04-B369-1B753330F1C8}" type="presParOf" srcId="{D8EEEE2A-E6CE-4970-8BC5-A0F9144995C7}" destId="{2A44A969-530F-42C7-9CA5-9E5F3B619782}" srcOrd="5"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AEEA976-6547-4319-AC39-902EB81A2A2B}"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hu-HU"/>
        </a:p>
      </dgm:t>
    </dgm:pt>
    <dgm:pt modelId="{5A354F12-6903-4042-A097-FF6BBF62C50F}">
      <dgm:prSet/>
      <dgm:spPr/>
      <dgm:t>
        <a:bodyPr/>
        <a:lstStyle/>
        <a:p>
          <a:pPr rtl="0"/>
          <a:r>
            <a:rPr lang="hu-HU" dirty="0"/>
            <a:t>+ </a:t>
          </a:r>
          <a:r>
            <a:rPr lang="hu-HU" dirty="0" err="1"/>
            <a:t>Kiberbiztonsági</a:t>
          </a:r>
          <a:r>
            <a:rPr lang="hu-HU" dirty="0"/>
            <a:t> besorolások </a:t>
          </a:r>
          <a:r>
            <a:rPr lang="hu-HU"/>
            <a:t>automatiázálása</a:t>
          </a:r>
          <a:endParaRPr lang="hu-HU" dirty="0"/>
        </a:p>
      </dgm:t>
    </dgm:pt>
    <dgm:pt modelId="{814EC971-9BE1-4F6C-9C4F-46F79C394EB3}" type="parTrans" cxnId="{425AE693-D646-45A6-8B57-D4DC22D862D1}">
      <dgm:prSet/>
      <dgm:spPr/>
      <dgm:t>
        <a:bodyPr/>
        <a:lstStyle/>
        <a:p>
          <a:endParaRPr lang="hu-HU"/>
        </a:p>
      </dgm:t>
    </dgm:pt>
    <dgm:pt modelId="{CECFD18F-7853-4778-8427-61F7001311DE}" type="sibTrans" cxnId="{425AE693-D646-45A6-8B57-D4DC22D862D1}">
      <dgm:prSet/>
      <dgm:spPr/>
      <dgm:t>
        <a:bodyPr/>
        <a:lstStyle/>
        <a:p>
          <a:endParaRPr lang="hu-HU"/>
        </a:p>
      </dgm:t>
    </dgm:pt>
    <dgm:pt modelId="{40E249AD-B02E-4684-A0FD-B0C891FB36AD}" type="pres">
      <dgm:prSet presAssocID="{4AEEA976-6547-4319-AC39-902EB81A2A2B}" presName="linear" presStyleCnt="0">
        <dgm:presLayoutVars>
          <dgm:dir/>
          <dgm:animLvl val="lvl"/>
          <dgm:resizeHandles val="exact"/>
        </dgm:presLayoutVars>
      </dgm:prSet>
      <dgm:spPr/>
    </dgm:pt>
    <dgm:pt modelId="{5460C28A-BE6E-440D-BDEF-E4A063491122}" type="pres">
      <dgm:prSet presAssocID="{5A354F12-6903-4042-A097-FF6BBF62C50F}" presName="parentLin" presStyleCnt="0"/>
      <dgm:spPr/>
    </dgm:pt>
    <dgm:pt modelId="{ADC92D06-208A-4281-A0E1-DF9D932DC842}" type="pres">
      <dgm:prSet presAssocID="{5A354F12-6903-4042-A097-FF6BBF62C50F}" presName="parentLeftMargin" presStyleLbl="node1" presStyleIdx="0" presStyleCnt="1"/>
      <dgm:spPr/>
    </dgm:pt>
    <dgm:pt modelId="{E27C169A-0D72-48BA-BCBA-8812C7C59230}" type="pres">
      <dgm:prSet presAssocID="{5A354F12-6903-4042-A097-FF6BBF62C50F}" presName="parentText" presStyleLbl="node1" presStyleIdx="0" presStyleCnt="1">
        <dgm:presLayoutVars>
          <dgm:chMax val="0"/>
          <dgm:bulletEnabled val="1"/>
        </dgm:presLayoutVars>
      </dgm:prSet>
      <dgm:spPr/>
    </dgm:pt>
    <dgm:pt modelId="{CB5A32B8-776B-4B75-BEF3-A0A5A065C0D6}" type="pres">
      <dgm:prSet presAssocID="{5A354F12-6903-4042-A097-FF6BBF62C50F}" presName="negativeSpace" presStyleCnt="0"/>
      <dgm:spPr/>
    </dgm:pt>
    <dgm:pt modelId="{B2500F9D-165B-4B23-8BF4-E32FF9662D2F}" type="pres">
      <dgm:prSet presAssocID="{5A354F12-6903-4042-A097-FF6BBF62C50F}" presName="childText" presStyleLbl="conFgAcc1" presStyleIdx="0" presStyleCnt="1">
        <dgm:presLayoutVars>
          <dgm:bulletEnabled val="1"/>
        </dgm:presLayoutVars>
      </dgm:prSet>
      <dgm:spPr/>
    </dgm:pt>
  </dgm:ptLst>
  <dgm:cxnLst>
    <dgm:cxn modelId="{9C2BC07E-BF17-469D-9F9F-91D40D472BF2}" type="presOf" srcId="{5A354F12-6903-4042-A097-FF6BBF62C50F}" destId="{ADC92D06-208A-4281-A0E1-DF9D932DC842}" srcOrd="0" destOrd="0" presId="urn:microsoft.com/office/officeart/2005/8/layout/list1"/>
    <dgm:cxn modelId="{425AE693-D646-45A6-8B57-D4DC22D862D1}" srcId="{4AEEA976-6547-4319-AC39-902EB81A2A2B}" destId="{5A354F12-6903-4042-A097-FF6BBF62C50F}" srcOrd="0" destOrd="0" parTransId="{814EC971-9BE1-4F6C-9C4F-46F79C394EB3}" sibTransId="{CECFD18F-7853-4778-8427-61F7001311DE}"/>
    <dgm:cxn modelId="{F7E008DF-EAD4-4872-93E1-375230834458}" type="presOf" srcId="{5A354F12-6903-4042-A097-FF6BBF62C50F}" destId="{E27C169A-0D72-48BA-BCBA-8812C7C59230}" srcOrd="1" destOrd="0" presId="urn:microsoft.com/office/officeart/2005/8/layout/list1"/>
    <dgm:cxn modelId="{D097F6F7-9277-410E-8ABA-FF8A0B883EC5}" type="presOf" srcId="{4AEEA976-6547-4319-AC39-902EB81A2A2B}" destId="{40E249AD-B02E-4684-A0FD-B0C891FB36AD}" srcOrd="0" destOrd="0" presId="urn:microsoft.com/office/officeart/2005/8/layout/list1"/>
    <dgm:cxn modelId="{ADC27EEF-5A73-4091-A9A8-4270E7535BD6}" type="presParOf" srcId="{40E249AD-B02E-4684-A0FD-B0C891FB36AD}" destId="{5460C28A-BE6E-440D-BDEF-E4A063491122}" srcOrd="0" destOrd="0" presId="urn:microsoft.com/office/officeart/2005/8/layout/list1"/>
    <dgm:cxn modelId="{C91BC65E-F774-4CD6-8D53-A5DD57BC4D70}" type="presParOf" srcId="{5460C28A-BE6E-440D-BDEF-E4A063491122}" destId="{ADC92D06-208A-4281-A0E1-DF9D932DC842}" srcOrd="0" destOrd="0" presId="urn:microsoft.com/office/officeart/2005/8/layout/list1"/>
    <dgm:cxn modelId="{E986D65F-8A1C-4BCD-B711-40BF7EC45CC8}" type="presParOf" srcId="{5460C28A-BE6E-440D-BDEF-E4A063491122}" destId="{E27C169A-0D72-48BA-BCBA-8812C7C59230}" srcOrd="1" destOrd="0" presId="urn:microsoft.com/office/officeart/2005/8/layout/list1"/>
    <dgm:cxn modelId="{B51C30B3-F925-4EC5-88F9-48A83C3ED2F2}" type="presParOf" srcId="{40E249AD-B02E-4684-A0FD-B0C891FB36AD}" destId="{CB5A32B8-776B-4B75-BEF3-A0A5A065C0D6}" srcOrd="1" destOrd="0" presId="urn:microsoft.com/office/officeart/2005/8/layout/list1"/>
    <dgm:cxn modelId="{D6337670-E829-49DF-BFCF-5262868A6F34}" type="presParOf" srcId="{40E249AD-B02E-4684-A0FD-B0C891FB36AD}" destId="{B2500F9D-165B-4B23-8BF4-E32FF9662D2F}" srcOrd="2"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D71AED4-72A7-44CD-ABC4-096104C1C9C2}" type="doc">
      <dgm:prSet loTypeId="urn:microsoft.com/office/officeart/2005/8/layout/target3" loCatId="list" qsTypeId="urn:microsoft.com/office/officeart/2005/8/quickstyle/simple1" qsCatId="simple" csTypeId="urn:microsoft.com/office/officeart/2005/8/colors/colorful2" csCatId="colorful" phldr="1"/>
      <dgm:spPr/>
      <dgm:t>
        <a:bodyPr/>
        <a:lstStyle/>
        <a:p>
          <a:endParaRPr lang="hu-HU"/>
        </a:p>
      </dgm:t>
    </dgm:pt>
    <dgm:pt modelId="{18BC1BAD-383B-4C74-873B-407AA3CBEC74}">
      <dgm:prSet/>
      <dgm:spPr/>
      <dgm:t>
        <a:bodyPr/>
        <a:lstStyle/>
        <a:p>
          <a:pPr rtl="0"/>
          <a:r>
            <a:rPr lang="hu-HU"/>
            <a:t>Behatolás felismerés és megelőzés</a:t>
          </a:r>
        </a:p>
      </dgm:t>
    </dgm:pt>
    <dgm:pt modelId="{7293E0B3-A973-4E35-895B-84604CD33AF1}" type="parTrans" cxnId="{7255D4EF-E7E1-4033-B17A-8D0AAB33F58B}">
      <dgm:prSet/>
      <dgm:spPr/>
      <dgm:t>
        <a:bodyPr/>
        <a:lstStyle/>
        <a:p>
          <a:endParaRPr lang="hu-HU"/>
        </a:p>
      </dgm:t>
    </dgm:pt>
    <dgm:pt modelId="{74AF4471-564E-4446-8F6A-E4CD9B730A6F}" type="sibTrans" cxnId="{7255D4EF-E7E1-4033-B17A-8D0AAB33F58B}">
      <dgm:prSet/>
      <dgm:spPr/>
      <dgm:t>
        <a:bodyPr/>
        <a:lstStyle/>
        <a:p>
          <a:endParaRPr lang="hu-HU"/>
        </a:p>
      </dgm:t>
    </dgm:pt>
    <dgm:pt modelId="{BCD1DFE8-7471-49BD-8B11-6C9B13ADB50C}">
      <dgm:prSet/>
      <dgm:spPr/>
      <dgm:t>
        <a:bodyPr/>
        <a:lstStyle/>
        <a:p>
          <a:pPr algn="l" rtl="0"/>
          <a:r>
            <a:rPr lang="hu-HU" dirty="0"/>
            <a:t>a 2000-es évek közepétől </a:t>
          </a:r>
        </a:p>
      </dgm:t>
    </dgm:pt>
    <dgm:pt modelId="{4B8EB4BE-2692-40AD-9CAB-B087015970BC}" type="parTrans" cxnId="{D41DCFFF-D84E-480F-A93A-317E3C53E60B}">
      <dgm:prSet/>
      <dgm:spPr/>
      <dgm:t>
        <a:bodyPr/>
        <a:lstStyle/>
        <a:p>
          <a:endParaRPr lang="hu-HU"/>
        </a:p>
      </dgm:t>
    </dgm:pt>
    <dgm:pt modelId="{166717F8-87A5-451B-B4A2-D8CF00B0B613}" type="sibTrans" cxnId="{D41DCFFF-D84E-480F-A93A-317E3C53E60B}">
      <dgm:prSet/>
      <dgm:spPr/>
      <dgm:t>
        <a:bodyPr/>
        <a:lstStyle/>
        <a:p>
          <a:endParaRPr lang="hu-HU"/>
        </a:p>
      </dgm:t>
    </dgm:pt>
    <dgm:pt modelId="{D71D6F02-53BE-4C64-9D5C-42E64F51A188}">
      <dgm:prSet/>
      <dgm:spPr/>
      <dgm:t>
        <a:bodyPr/>
        <a:lstStyle/>
        <a:p>
          <a:pPr algn="l" rtl="0"/>
          <a:r>
            <a:rPr lang="hu-HU" dirty="0"/>
            <a:t>újabb módszerek vetődnek fel </a:t>
          </a:r>
        </a:p>
      </dgm:t>
    </dgm:pt>
    <dgm:pt modelId="{47E156BF-EDFE-4BCC-BE8A-E3CF10DCD845}" type="parTrans" cxnId="{E5F48E00-5362-467C-9E7A-848D8EEB811C}">
      <dgm:prSet/>
      <dgm:spPr/>
      <dgm:t>
        <a:bodyPr/>
        <a:lstStyle/>
        <a:p>
          <a:endParaRPr lang="hu-HU"/>
        </a:p>
      </dgm:t>
    </dgm:pt>
    <dgm:pt modelId="{08A84A08-B806-45EE-84DF-7091872B83F3}" type="sibTrans" cxnId="{E5F48E00-5362-467C-9E7A-848D8EEB811C}">
      <dgm:prSet/>
      <dgm:spPr/>
      <dgm:t>
        <a:bodyPr/>
        <a:lstStyle/>
        <a:p>
          <a:endParaRPr lang="hu-HU"/>
        </a:p>
      </dgm:t>
    </dgm:pt>
    <dgm:pt modelId="{AA4B095B-F394-4553-BF60-A7F3409598A6}">
      <dgm:prSet/>
      <dgm:spPr/>
      <dgm:t>
        <a:bodyPr/>
        <a:lstStyle/>
        <a:p>
          <a:pPr algn="l" rtl="0"/>
          <a:r>
            <a:rPr lang="hu-HU" dirty="0"/>
            <a:t>Pl. a biológiai immunitást másoló r..</a:t>
          </a:r>
        </a:p>
      </dgm:t>
    </dgm:pt>
    <dgm:pt modelId="{D69F86E1-441B-48E9-9C88-EDF4532E5D27}" type="parTrans" cxnId="{1BD48CD3-CEF4-4D04-BBAB-41B4D1BE8D22}">
      <dgm:prSet/>
      <dgm:spPr/>
      <dgm:t>
        <a:bodyPr/>
        <a:lstStyle/>
        <a:p>
          <a:endParaRPr lang="hu-HU"/>
        </a:p>
      </dgm:t>
    </dgm:pt>
    <dgm:pt modelId="{C5B33F24-DBE9-49E3-885C-3025AAE94CBE}" type="sibTrans" cxnId="{1BD48CD3-CEF4-4D04-BBAB-41B4D1BE8D22}">
      <dgm:prSet/>
      <dgm:spPr/>
      <dgm:t>
        <a:bodyPr/>
        <a:lstStyle/>
        <a:p>
          <a:endParaRPr lang="hu-HU"/>
        </a:p>
      </dgm:t>
    </dgm:pt>
    <dgm:pt modelId="{F61312AD-1FBC-464B-9571-3F2938FC93F0}">
      <dgm:prSet/>
      <dgm:spPr/>
      <dgm:t>
        <a:bodyPr/>
        <a:lstStyle/>
        <a:p>
          <a:pPr rtl="0"/>
          <a:r>
            <a:rPr lang="hu-HU"/>
            <a:t>Felhasználók biztonsági hitelesítése</a:t>
          </a:r>
        </a:p>
      </dgm:t>
    </dgm:pt>
    <dgm:pt modelId="{4F2BB70C-ED9B-4D53-AB39-6E03F603BA4F}" type="parTrans" cxnId="{2B345D8F-2465-4A7D-B97A-6D95AA2FA2E5}">
      <dgm:prSet/>
      <dgm:spPr/>
      <dgm:t>
        <a:bodyPr/>
        <a:lstStyle/>
        <a:p>
          <a:endParaRPr lang="hu-HU"/>
        </a:p>
      </dgm:t>
    </dgm:pt>
    <dgm:pt modelId="{30018B98-7438-4F6A-879F-0467206B8023}" type="sibTrans" cxnId="{2B345D8F-2465-4A7D-B97A-6D95AA2FA2E5}">
      <dgm:prSet/>
      <dgm:spPr/>
      <dgm:t>
        <a:bodyPr/>
        <a:lstStyle/>
        <a:p>
          <a:endParaRPr lang="hu-HU"/>
        </a:p>
      </dgm:t>
    </dgm:pt>
    <dgm:pt modelId="{8DE6F757-35A9-4F93-8588-3628C0A98F62}">
      <dgm:prSet/>
      <dgm:spPr/>
      <dgm:t>
        <a:bodyPr/>
        <a:lstStyle/>
        <a:p>
          <a:pPr rtl="0"/>
          <a:r>
            <a:rPr lang="hu-HU"/>
            <a:t>többlépcsős authentikációval működő, AI-t is használó modell.  </a:t>
          </a:r>
        </a:p>
      </dgm:t>
    </dgm:pt>
    <dgm:pt modelId="{EA489E5A-CFEF-4AD0-8651-9FF354590BFB}" type="parTrans" cxnId="{3A6AABA0-5579-4F55-BB61-31C105808A8A}">
      <dgm:prSet/>
      <dgm:spPr/>
      <dgm:t>
        <a:bodyPr/>
        <a:lstStyle/>
        <a:p>
          <a:endParaRPr lang="hu-HU"/>
        </a:p>
      </dgm:t>
    </dgm:pt>
    <dgm:pt modelId="{625DA993-BA34-4C79-AF0F-4EF9A5072F20}" type="sibTrans" cxnId="{3A6AABA0-5579-4F55-BB61-31C105808A8A}">
      <dgm:prSet/>
      <dgm:spPr/>
      <dgm:t>
        <a:bodyPr/>
        <a:lstStyle/>
        <a:p>
          <a:endParaRPr lang="hu-HU"/>
        </a:p>
      </dgm:t>
    </dgm:pt>
    <dgm:pt modelId="{EDDC79FA-0BF0-4243-808F-6375D5997355}">
      <dgm:prSet/>
      <dgm:spPr/>
      <dgm:t>
        <a:bodyPr/>
        <a:lstStyle/>
        <a:p>
          <a:pPr rtl="0"/>
          <a:r>
            <a:rPr lang="hu-HU" dirty="0"/>
            <a:t>Botnetek ellen (stb.)</a:t>
          </a:r>
        </a:p>
      </dgm:t>
    </dgm:pt>
    <dgm:pt modelId="{421C93AA-9B72-4EAB-B6F0-01ADD9B3FD46}" type="parTrans" cxnId="{FE208BB3-27CE-4404-8C6E-90B6BC9A69C5}">
      <dgm:prSet/>
      <dgm:spPr/>
      <dgm:t>
        <a:bodyPr/>
        <a:lstStyle/>
        <a:p>
          <a:endParaRPr lang="hu-HU"/>
        </a:p>
      </dgm:t>
    </dgm:pt>
    <dgm:pt modelId="{D3003055-7032-4BB3-B866-C5CD780F5361}" type="sibTrans" cxnId="{FE208BB3-27CE-4404-8C6E-90B6BC9A69C5}">
      <dgm:prSet/>
      <dgm:spPr/>
      <dgm:t>
        <a:bodyPr/>
        <a:lstStyle/>
        <a:p>
          <a:endParaRPr lang="hu-HU"/>
        </a:p>
      </dgm:t>
    </dgm:pt>
    <dgm:pt modelId="{378F2360-A2AC-4091-8964-E0AE7031E06F}" type="pres">
      <dgm:prSet presAssocID="{6D71AED4-72A7-44CD-ABC4-096104C1C9C2}" presName="Name0" presStyleCnt="0">
        <dgm:presLayoutVars>
          <dgm:chMax val="7"/>
          <dgm:dir/>
          <dgm:animLvl val="lvl"/>
          <dgm:resizeHandles val="exact"/>
        </dgm:presLayoutVars>
      </dgm:prSet>
      <dgm:spPr/>
    </dgm:pt>
    <dgm:pt modelId="{3503586B-14CE-4607-8643-8AC1BFDD63E9}" type="pres">
      <dgm:prSet presAssocID="{18BC1BAD-383B-4C74-873B-407AA3CBEC74}" presName="circle1" presStyleLbl="node1" presStyleIdx="0" presStyleCnt="3"/>
      <dgm:spPr/>
    </dgm:pt>
    <dgm:pt modelId="{07616201-F46A-4211-B129-910C6D851697}" type="pres">
      <dgm:prSet presAssocID="{18BC1BAD-383B-4C74-873B-407AA3CBEC74}" presName="space" presStyleCnt="0"/>
      <dgm:spPr/>
    </dgm:pt>
    <dgm:pt modelId="{9F90A54A-7481-4475-AC05-5B9EA94A12CB}" type="pres">
      <dgm:prSet presAssocID="{18BC1BAD-383B-4C74-873B-407AA3CBEC74}" presName="rect1" presStyleLbl="alignAcc1" presStyleIdx="0" presStyleCnt="3"/>
      <dgm:spPr/>
    </dgm:pt>
    <dgm:pt modelId="{11C3B710-BD35-4B39-A9AC-BE3298020664}" type="pres">
      <dgm:prSet presAssocID="{F61312AD-1FBC-464B-9571-3F2938FC93F0}" presName="vertSpace2" presStyleLbl="node1" presStyleIdx="0" presStyleCnt="3"/>
      <dgm:spPr/>
    </dgm:pt>
    <dgm:pt modelId="{78AFAA62-4897-45CB-A8F3-972C74BECE45}" type="pres">
      <dgm:prSet presAssocID="{F61312AD-1FBC-464B-9571-3F2938FC93F0}" presName="circle2" presStyleLbl="node1" presStyleIdx="1" presStyleCnt="3"/>
      <dgm:spPr/>
    </dgm:pt>
    <dgm:pt modelId="{974F4E6D-8D01-4F20-95C9-8FBFFC8F7664}" type="pres">
      <dgm:prSet presAssocID="{F61312AD-1FBC-464B-9571-3F2938FC93F0}" presName="rect2" presStyleLbl="alignAcc1" presStyleIdx="1" presStyleCnt="3"/>
      <dgm:spPr/>
    </dgm:pt>
    <dgm:pt modelId="{DBFB96E3-F768-4787-8F37-731AA07DE917}" type="pres">
      <dgm:prSet presAssocID="{EDDC79FA-0BF0-4243-808F-6375D5997355}" presName="vertSpace3" presStyleLbl="node1" presStyleIdx="1" presStyleCnt="3"/>
      <dgm:spPr/>
    </dgm:pt>
    <dgm:pt modelId="{93B2DE2B-A544-4EA6-A726-6DCCB3A22D2A}" type="pres">
      <dgm:prSet presAssocID="{EDDC79FA-0BF0-4243-808F-6375D5997355}" presName="circle3" presStyleLbl="node1" presStyleIdx="2" presStyleCnt="3"/>
      <dgm:spPr/>
    </dgm:pt>
    <dgm:pt modelId="{754FDA36-F5C9-4AE0-BCD0-905251C8258D}" type="pres">
      <dgm:prSet presAssocID="{EDDC79FA-0BF0-4243-808F-6375D5997355}" presName="rect3" presStyleLbl="alignAcc1" presStyleIdx="2" presStyleCnt="3"/>
      <dgm:spPr/>
    </dgm:pt>
    <dgm:pt modelId="{AE3F2AC5-8EAE-401E-8DBB-A82F1C3AA6B0}" type="pres">
      <dgm:prSet presAssocID="{18BC1BAD-383B-4C74-873B-407AA3CBEC74}" presName="rect1ParTx" presStyleLbl="alignAcc1" presStyleIdx="2" presStyleCnt="3">
        <dgm:presLayoutVars>
          <dgm:chMax val="1"/>
          <dgm:bulletEnabled val="1"/>
        </dgm:presLayoutVars>
      </dgm:prSet>
      <dgm:spPr/>
    </dgm:pt>
    <dgm:pt modelId="{BDBD332F-DE2F-43F5-80F0-78B4BEC54237}" type="pres">
      <dgm:prSet presAssocID="{18BC1BAD-383B-4C74-873B-407AA3CBEC74}" presName="rect1ChTx" presStyleLbl="alignAcc1" presStyleIdx="2" presStyleCnt="3">
        <dgm:presLayoutVars>
          <dgm:bulletEnabled val="1"/>
        </dgm:presLayoutVars>
      </dgm:prSet>
      <dgm:spPr/>
    </dgm:pt>
    <dgm:pt modelId="{13026841-3386-4E13-ADB8-FCBC30EDA011}" type="pres">
      <dgm:prSet presAssocID="{F61312AD-1FBC-464B-9571-3F2938FC93F0}" presName="rect2ParTx" presStyleLbl="alignAcc1" presStyleIdx="2" presStyleCnt="3">
        <dgm:presLayoutVars>
          <dgm:chMax val="1"/>
          <dgm:bulletEnabled val="1"/>
        </dgm:presLayoutVars>
      </dgm:prSet>
      <dgm:spPr/>
    </dgm:pt>
    <dgm:pt modelId="{96789CDC-8A8C-40ED-896B-A5E2A3505069}" type="pres">
      <dgm:prSet presAssocID="{F61312AD-1FBC-464B-9571-3F2938FC93F0}" presName="rect2ChTx" presStyleLbl="alignAcc1" presStyleIdx="2" presStyleCnt="3">
        <dgm:presLayoutVars>
          <dgm:bulletEnabled val="1"/>
        </dgm:presLayoutVars>
      </dgm:prSet>
      <dgm:spPr/>
    </dgm:pt>
    <dgm:pt modelId="{2ED0C5DF-4C77-498E-B4E6-F866F1B09AC4}" type="pres">
      <dgm:prSet presAssocID="{EDDC79FA-0BF0-4243-808F-6375D5997355}" presName="rect3ParTx" presStyleLbl="alignAcc1" presStyleIdx="2" presStyleCnt="3">
        <dgm:presLayoutVars>
          <dgm:chMax val="1"/>
          <dgm:bulletEnabled val="1"/>
        </dgm:presLayoutVars>
      </dgm:prSet>
      <dgm:spPr/>
    </dgm:pt>
    <dgm:pt modelId="{E0F8A59F-040C-42A9-87CD-9F2C71BB71A8}" type="pres">
      <dgm:prSet presAssocID="{EDDC79FA-0BF0-4243-808F-6375D5997355}" presName="rect3ChTx" presStyleLbl="alignAcc1" presStyleIdx="2" presStyleCnt="3">
        <dgm:presLayoutVars>
          <dgm:bulletEnabled val="1"/>
        </dgm:presLayoutVars>
      </dgm:prSet>
      <dgm:spPr/>
    </dgm:pt>
  </dgm:ptLst>
  <dgm:cxnLst>
    <dgm:cxn modelId="{E5F48E00-5362-467C-9E7A-848D8EEB811C}" srcId="{18BC1BAD-383B-4C74-873B-407AA3CBEC74}" destId="{D71D6F02-53BE-4C64-9D5C-42E64F51A188}" srcOrd="1" destOrd="0" parTransId="{47E156BF-EDFE-4BCC-BE8A-E3CF10DCD845}" sibTransId="{08A84A08-B806-45EE-84DF-7091872B83F3}"/>
    <dgm:cxn modelId="{41A1EE12-1750-4F98-AED4-A986E74DA49C}" type="presOf" srcId="{18BC1BAD-383B-4C74-873B-407AA3CBEC74}" destId="{AE3F2AC5-8EAE-401E-8DBB-A82F1C3AA6B0}" srcOrd="1" destOrd="0" presId="urn:microsoft.com/office/officeart/2005/8/layout/target3"/>
    <dgm:cxn modelId="{E39E022B-E875-4CDE-843D-4572B1AD2F56}" type="presOf" srcId="{18BC1BAD-383B-4C74-873B-407AA3CBEC74}" destId="{9F90A54A-7481-4475-AC05-5B9EA94A12CB}" srcOrd="0" destOrd="0" presId="urn:microsoft.com/office/officeart/2005/8/layout/target3"/>
    <dgm:cxn modelId="{FDC59F6D-4A53-45F2-8F46-7B739D256E3B}" type="presOf" srcId="{AA4B095B-F394-4553-BF60-A7F3409598A6}" destId="{BDBD332F-DE2F-43F5-80F0-78B4BEC54237}" srcOrd="0" destOrd="2" presId="urn:microsoft.com/office/officeart/2005/8/layout/target3"/>
    <dgm:cxn modelId="{C178817B-9DA6-4683-8B6F-9AB409538821}" type="presOf" srcId="{EDDC79FA-0BF0-4243-808F-6375D5997355}" destId="{2ED0C5DF-4C77-498E-B4E6-F866F1B09AC4}" srcOrd="1" destOrd="0" presId="urn:microsoft.com/office/officeart/2005/8/layout/target3"/>
    <dgm:cxn modelId="{C463F388-C11A-4BE9-B5E1-9D7C5A84DF78}" type="presOf" srcId="{EDDC79FA-0BF0-4243-808F-6375D5997355}" destId="{754FDA36-F5C9-4AE0-BCD0-905251C8258D}" srcOrd="0" destOrd="0" presId="urn:microsoft.com/office/officeart/2005/8/layout/target3"/>
    <dgm:cxn modelId="{2B345D8F-2465-4A7D-B97A-6D95AA2FA2E5}" srcId="{6D71AED4-72A7-44CD-ABC4-096104C1C9C2}" destId="{F61312AD-1FBC-464B-9571-3F2938FC93F0}" srcOrd="1" destOrd="0" parTransId="{4F2BB70C-ED9B-4D53-AB39-6E03F603BA4F}" sibTransId="{30018B98-7438-4F6A-879F-0467206B8023}"/>
    <dgm:cxn modelId="{3A6AABA0-5579-4F55-BB61-31C105808A8A}" srcId="{F61312AD-1FBC-464B-9571-3F2938FC93F0}" destId="{8DE6F757-35A9-4F93-8588-3628C0A98F62}" srcOrd="0" destOrd="0" parTransId="{EA489E5A-CFEF-4AD0-8651-9FF354590BFB}" sibTransId="{625DA993-BA34-4C79-AF0F-4EF9A5072F20}"/>
    <dgm:cxn modelId="{CB21ACA2-954B-41A2-830E-A521571E6557}" type="presOf" srcId="{8DE6F757-35A9-4F93-8588-3628C0A98F62}" destId="{96789CDC-8A8C-40ED-896B-A5E2A3505069}" srcOrd="0" destOrd="0" presId="urn:microsoft.com/office/officeart/2005/8/layout/target3"/>
    <dgm:cxn modelId="{17A746A7-FED6-4191-AFBD-4CBDA0D38435}" type="presOf" srcId="{BCD1DFE8-7471-49BD-8B11-6C9B13ADB50C}" destId="{BDBD332F-DE2F-43F5-80F0-78B4BEC54237}" srcOrd="0" destOrd="0" presId="urn:microsoft.com/office/officeart/2005/8/layout/target3"/>
    <dgm:cxn modelId="{47A207AB-60E0-44A4-A70D-717904F90455}" type="presOf" srcId="{6D71AED4-72A7-44CD-ABC4-096104C1C9C2}" destId="{378F2360-A2AC-4091-8964-E0AE7031E06F}" srcOrd="0" destOrd="0" presId="urn:microsoft.com/office/officeart/2005/8/layout/target3"/>
    <dgm:cxn modelId="{FE208BB3-27CE-4404-8C6E-90B6BC9A69C5}" srcId="{6D71AED4-72A7-44CD-ABC4-096104C1C9C2}" destId="{EDDC79FA-0BF0-4243-808F-6375D5997355}" srcOrd="2" destOrd="0" parTransId="{421C93AA-9B72-4EAB-B6F0-01ADD9B3FD46}" sibTransId="{D3003055-7032-4BB3-B866-C5CD780F5361}"/>
    <dgm:cxn modelId="{380A64D2-8C4C-4B97-BAEE-A964A7177277}" type="presOf" srcId="{F61312AD-1FBC-464B-9571-3F2938FC93F0}" destId="{13026841-3386-4E13-ADB8-FCBC30EDA011}" srcOrd="1" destOrd="0" presId="urn:microsoft.com/office/officeart/2005/8/layout/target3"/>
    <dgm:cxn modelId="{1BD48CD3-CEF4-4D04-BBAB-41B4D1BE8D22}" srcId="{D71D6F02-53BE-4C64-9D5C-42E64F51A188}" destId="{AA4B095B-F394-4553-BF60-A7F3409598A6}" srcOrd="0" destOrd="0" parTransId="{D69F86E1-441B-48E9-9C88-EDF4532E5D27}" sibTransId="{C5B33F24-DBE9-49E3-885C-3025AAE94CBE}"/>
    <dgm:cxn modelId="{7A965DE4-83E3-43F8-8B91-CE94746F1CAC}" type="presOf" srcId="{D71D6F02-53BE-4C64-9D5C-42E64F51A188}" destId="{BDBD332F-DE2F-43F5-80F0-78B4BEC54237}" srcOrd="0" destOrd="1" presId="urn:microsoft.com/office/officeart/2005/8/layout/target3"/>
    <dgm:cxn modelId="{A340FBE4-A223-4274-9B49-7D7ACF346785}" type="presOf" srcId="{F61312AD-1FBC-464B-9571-3F2938FC93F0}" destId="{974F4E6D-8D01-4F20-95C9-8FBFFC8F7664}" srcOrd="0" destOrd="0" presId="urn:microsoft.com/office/officeart/2005/8/layout/target3"/>
    <dgm:cxn modelId="{7255D4EF-E7E1-4033-B17A-8D0AAB33F58B}" srcId="{6D71AED4-72A7-44CD-ABC4-096104C1C9C2}" destId="{18BC1BAD-383B-4C74-873B-407AA3CBEC74}" srcOrd="0" destOrd="0" parTransId="{7293E0B3-A973-4E35-895B-84604CD33AF1}" sibTransId="{74AF4471-564E-4446-8F6A-E4CD9B730A6F}"/>
    <dgm:cxn modelId="{D41DCFFF-D84E-480F-A93A-317E3C53E60B}" srcId="{18BC1BAD-383B-4C74-873B-407AA3CBEC74}" destId="{BCD1DFE8-7471-49BD-8B11-6C9B13ADB50C}" srcOrd="0" destOrd="0" parTransId="{4B8EB4BE-2692-40AD-9CAB-B087015970BC}" sibTransId="{166717F8-87A5-451B-B4A2-D8CF00B0B613}"/>
    <dgm:cxn modelId="{A11828AB-A797-4224-835F-E86B214F15F1}" type="presParOf" srcId="{378F2360-A2AC-4091-8964-E0AE7031E06F}" destId="{3503586B-14CE-4607-8643-8AC1BFDD63E9}" srcOrd="0" destOrd="0" presId="urn:microsoft.com/office/officeart/2005/8/layout/target3"/>
    <dgm:cxn modelId="{E15E80A6-FEE9-407F-AEA8-9C4FD27742CC}" type="presParOf" srcId="{378F2360-A2AC-4091-8964-E0AE7031E06F}" destId="{07616201-F46A-4211-B129-910C6D851697}" srcOrd="1" destOrd="0" presId="urn:microsoft.com/office/officeart/2005/8/layout/target3"/>
    <dgm:cxn modelId="{26103603-45B2-407D-8DE9-9551EDEFFE96}" type="presParOf" srcId="{378F2360-A2AC-4091-8964-E0AE7031E06F}" destId="{9F90A54A-7481-4475-AC05-5B9EA94A12CB}" srcOrd="2" destOrd="0" presId="urn:microsoft.com/office/officeart/2005/8/layout/target3"/>
    <dgm:cxn modelId="{CC51DC3A-EFB0-451C-AF43-973994B4118F}" type="presParOf" srcId="{378F2360-A2AC-4091-8964-E0AE7031E06F}" destId="{11C3B710-BD35-4B39-A9AC-BE3298020664}" srcOrd="3" destOrd="0" presId="urn:microsoft.com/office/officeart/2005/8/layout/target3"/>
    <dgm:cxn modelId="{FDF2A97F-9359-495E-84A0-5E1382437CC8}" type="presParOf" srcId="{378F2360-A2AC-4091-8964-E0AE7031E06F}" destId="{78AFAA62-4897-45CB-A8F3-972C74BECE45}" srcOrd="4" destOrd="0" presId="urn:microsoft.com/office/officeart/2005/8/layout/target3"/>
    <dgm:cxn modelId="{6E4F0717-A87B-4E4F-BD19-3B2F19E19353}" type="presParOf" srcId="{378F2360-A2AC-4091-8964-E0AE7031E06F}" destId="{974F4E6D-8D01-4F20-95C9-8FBFFC8F7664}" srcOrd="5" destOrd="0" presId="urn:microsoft.com/office/officeart/2005/8/layout/target3"/>
    <dgm:cxn modelId="{06EEE49F-DBE5-45CF-A0DA-1A4CE2B2003D}" type="presParOf" srcId="{378F2360-A2AC-4091-8964-E0AE7031E06F}" destId="{DBFB96E3-F768-4787-8F37-731AA07DE917}" srcOrd="6" destOrd="0" presId="urn:microsoft.com/office/officeart/2005/8/layout/target3"/>
    <dgm:cxn modelId="{C1EBAEB7-1263-4871-936D-16333BFDFEF0}" type="presParOf" srcId="{378F2360-A2AC-4091-8964-E0AE7031E06F}" destId="{93B2DE2B-A544-4EA6-A726-6DCCB3A22D2A}" srcOrd="7" destOrd="0" presId="urn:microsoft.com/office/officeart/2005/8/layout/target3"/>
    <dgm:cxn modelId="{E146BAF9-4213-47BC-AB43-7D063F903808}" type="presParOf" srcId="{378F2360-A2AC-4091-8964-E0AE7031E06F}" destId="{754FDA36-F5C9-4AE0-BCD0-905251C8258D}" srcOrd="8" destOrd="0" presId="urn:microsoft.com/office/officeart/2005/8/layout/target3"/>
    <dgm:cxn modelId="{600E8704-0A0C-493E-828F-89B3D921F866}" type="presParOf" srcId="{378F2360-A2AC-4091-8964-E0AE7031E06F}" destId="{AE3F2AC5-8EAE-401E-8DBB-A82F1C3AA6B0}" srcOrd="9" destOrd="0" presId="urn:microsoft.com/office/officeart/2005/8/layout/target3"/>
    <dgm:cxn modelId="{0FAABF65-14EF-4C10-A9C9-C41521EBDBA1}" type="presParOf" srcId="{378F2360-A2AC-4091-8964-E0AE7031E06F}" destId="{BDBD332F-DE2F-43F5-80F0-78B4BEC54237}" srcOrd="10" destOrd="0" presId="urn:microsoft.com/office/officeart/2005/8/layout/target3"/>
    <dgm:cxn modelId="{2FD1BCF7-A1F1-425A-A9E8-E6774C35430A}" type="presParOf" srcId="{378F2360-A2AC-4091-8964-E0AE7031E06F}" destId="{13026841-3386-4E13-ADB8-FCBC30EDA011}" srcOrd="11" destOrd="0" presId="urn:microsoft.com/office/officeart/2005/8/layout/target3"/>
    <dgm:cxn modelId="{AB2CCFFA-4D15-4DF9-B21B-37F4DA27CE03}" type="presParOf" srcId="{378F2360-A2AC-4091-8964-E0AE7031E06F}" destId="{96789CDC-8A8C-40ED-896B-A5E2A3505069}" srcOrd="12" destOrd="0" presId="urn:microsoft.com/office/officeart/2005/8/layout/target3"/>
    <dgm:cxn modelId="{DC6EDE8F-5E73-420C-903B-16CF2FFA6796}" type="presParOf" srcId="{378F2360-A2AC-4091-8964-E0AE7031E06F}" destId="{2ED0C5DF-4C77-498E-B4E6-F866F1B09AC4}" srcOrd="13" destOrd="0" presId="urn:microsoft.com/office/officeart/2005/8/layout/target3"/>
    <dgm:cxn modelId="{2D75DA3C-AE8E-4983-AD87-EB1A8627AFB8}" type="presParOf" srcId="{378F2360-A2AC-4091-8964-E0AE7031E06F}" destId="{E0F8A59F-040C-42A9-87CD-9F2C71BB71A8}" srcOrd="1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F48AFC6-5066-4DA0-9F0B-9217E2AFD391}"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hu-HU"/>
        </a:p>
      </dgm:t>
    </dgm:pt>
    <dgm:pt modelId="{34870105-24B1-417E-A6C4-DCB00A23EF6D}">
      <dgm:prSet/>
      <dgm:spPr/>
      <dgm:t>
        <a:bodyPr/>
        <a:lstStyle/>
        <a:p>
          <a:pPr rtl="0"/>
          <a:r>
            <a:rPr lang="hu-HU"/>
            <a:t>Ami használható védelemre az támadásra is</a:t>
          </a:r>
        </a:p>
      </dgm:t>
    </dgm:pt>
    <dgm:pt modelId="{10AE3C42-880B-4DCB-A42A-4470D11F48D9}" type="parTrans" cxnId="{14A707BC-4EE1-43BA-8391-1DDD0E525F86}">
      <dgm:prSet/>
      <dgm:spPr/>
      <dgm:t>
        <a:bodyPr/>
        <a:lstStyle/>
        <a:p>
          <a:endParaRPr lang="hu-HU"/>
        </a:p>
      </dgm:t>
    </dgm:pt>
    <dgm:pt modelId="{CFDADFF2-A22B-498C-A7D6-CA69EFB8B1EB}" type="sibTrans" cxnId="{14A707BC-4EE1-43BA-8391-1DDD0E525F86}">
      <dgm:prSet/>
      <dgm:spPr/>
      <dgm:t>
        <a:bodyPr/>
        <a:lstStyle/>
        <a:p>
          <a:endParaRPr lang="hu-HU"/>
        </a:p>
      </dgm:t>
    </dgm:pt>
    <dgm:pt modelId="{7D2F3978-39C1-42C2-8B44-97914C0E0242}">
      <dgm:prSet/>
      <dgm:spPr/>
      <dgm:t>
        <a:bodyPr/>
        <a:lstStyle/>
        <a:p>
          <a:pPr rtl="0"/>
          <a:r>
            <a:rPr lang="hu-HU" dirty="0"/>
            <a:t>ezért elkerülhetetlen lesz a jövőben, hogy AI alapon működjön a védelem</a:t>
          </a:r>
        </a:p>
      </dgm:t>
    </dgm:pt>
    <dgm:pt modelId="{03CEC4E1-FF18-4E7B-9B59-34C5763D882A}" type="parTrans" cxnId="{2E60E0DF-D0A4-4144-9343-CCE52DD31359}">
      <dgm:prSet/>
      <dgm:spPr/>
      <dgm:t>
        <a:bodyPr/>
        <a:lstStyle/>
        <a:p>
          <a:endParaRPr lang="hu-HU"/>
        </a:p>
      </dgm:t>
    </dgm:pt>
    <dgm:pt modelId="{0B62C573-23CE-4C63-A7D9-9B843E7A39F2}" type="sibTrans" cxnId="{2E60E0DF-D0A4-4144-9343-CCE52DD31359}">
      <dgm:prSet/>
      <dgm:spPr/>
      <dgm:t>
        <a:bodyPr/>
        <a:lstStyle/>
        <a:p>
          <a:endParaRPr lang="hu-HU"/>
        </a:p>
      </dgm:t>
    </dgm:pt>
    <dgm:pt modelId="{05CB02D1-50F9-4569-949A-9711548C6125}" type="pres">
      <dgm:prSet presAssocID="{EF48AFC6-5066-4DA0-9F0B-9217E2AFD391}" presName="Name0" presStyleCnt="0">
        <dgm:presLayoutVars>
          <dgm:dir/>
          <dgm:resizeHandles val="exact"/>
        </dgm:presLayoutVars>
      </dgm:prSet>
      <dgm:spPr/>
    </dgm:pt>
    <dgm:pt modelId="{61C2C4B7-A6C1-428A-A564-9F5ACBA9F8C3}" type="pres">
      <dgm:prSet presAssocID="{34870105-24B1-417E-A6C4-DCB00A23EF6D}" presName="node" presStyleLbl="node1" presStyleIdx="0" presStyleCnt="2">
        <dgm:presLayoutVars>
          <dgm:bulletEnabled val="1"/>
        </dgm:presLayoutVars>
      </dgm:prSet>
      <dgm:spPr/>
    </dgm:pt>
    <dgm:pt modelId="{57D9B43A-1B52-4DF8-A176-6200EF9B65A7}" type="pres">
      <dgm:prSet presAssocID="{CFDADFF2-A22B-498C-A7D6-CA69EFB8B1EB}" presName="sibTrans" presStyleLbl="sibTrans2D1" presStyleIdx="0" presStyleCnt="1"/>
      <dgm:spPr/>
    </dgm:pt>
    <dgm:pt modelId="{DA064192-70BC-47D4-A1D0-9C3B5339FBFB}" type="pres">
      <dgm:prSet presAssocID="{CFDADFF2-A22B-498C-A7D6-CA69EFB8B1EB}" presName="connectorText" presStyleLbl="sibTrans2D1" presStyleIdx="0" presStyleCnt="1"/>
      <dgm:spPr/>
    </dgm:pt>
    <dgm:pt modelId="{F4963D53-C5BF-4EAE-A201-1CB46BDF2CB6}" type="pres">
      <dgm:prSet presAssocID="{7D2F3978-39C1-42C2-8B44-97914C0E0242}" presName="node" presStyleLbl="node1" presStyleIdx="1" presStyleCnt="2">
        <dgm:presLayoutVars>
          <dgm:bulletEnabled val="1"/>
        </dgm:presLayoutVars>
      </dgm:prSet>
      <dgm:spPr/>
    </dgm:pt>
  </dgm:ptLst>
  <dgm:cxnLst>
    <dgm:cxn modelId="{303B045C-E1CA-4DEB-BDD6-879C7472634C}" type="presOf" srcId="{CFDADFF2-A22B-498C-A7D6-CA69EFB8B1EB}" destId="{DA064192-70BC-47D4-A1D0-9C3B5339FBFB}" srcOrd="1" destOrd="0" presId="urn:microsoft.com/office/officeart/2005/8/layout/process1"/>
    <dgm:cxn modelId="{1817469E-41AB-43F4-A303-DF0B3A3B4B1D}" type="presOf" srcId="{7D2F3978-39C1-42C2-8B44-97914C0E0242}" destId="{F4963D53-C5BF-4EAE-A201-1CB46BDF2CB6}" srcOrd="0" destOrd="0" presId="urn:microsoft.com/office/officeart/2005/8/layout/process1"/>
    <dgm:cxn modelId="{653454A9-31D7-4728-A585-CA63D513C8E2}" type="presOf" srcId="{CFDADFF2-A22B-498C-A7D6-CA69EFB8B1EB}" destId="{57D9B43A-1B52-4DF8-A176-6200EF9B65A7}" srcOrd="0" destOrd="0" presId="urn:microsoft.com/office/officeart/2005/8/layout/process1"/>
    <dgm:cxn modelId="{D54D37AC-78B6-408A-9AFD-E8B23A2DC215}" type="presOf" srcId="{34870105-24B1-417E-A6C4-DCB00A23EF6D}" destId="{61C2C4B7-A6C1-428A-A564-9F5ACBA9F8C3}" srcOrd="0" destOrd="0" presId="urn:microsoft.com/office/officeart/2005/8/layout/process1"/>
    <dgm:cxn modelId="{14A707BC-4EE1-43BA-8391-1DDD0E525F86}" srcId="{EF48AFC6-5066-4DA0-9F0B-9217E2AFD391}" destId="{34870105-24B1-417E-A6C4-DCB00A23EF6D}" srcOrd="0" destOrd="0" parTransId="{10AE3C42-880B-4DCB-A42A-4470D11F48D9}" sibTransId="{CFDADFF2-A22B-498C-A7D6-CA69EFB8B1EB}"/>
    <dgm:cxn modelId="{44FA4ABE-C4C6-4669-9215-36F7B815C866}" type="presOf" srcId="{EF48AFC6-5066-4DA0-9F0B-9217E2AFD391}" destId="{05CB02D1-50F9-4569-949A-9711548C6125}" srcOrd="0" destOrd="0" presId="urn:microsoft.com/office/officeart/2005/8/layout/process1"/>
    <dgm:cxn modelId="{2E60E0DF-D0A4-4144-9343-CCE52DD31359}" srcId="{EF48AFC6-5066-4DA0-9F0B-9217E2AFD391}" destId="{7D2F3978-39C1-42C2-8B44-97914C0E0242}" srcOrd="1" destOrd="0" parTransId="{03CEC4E1-FF18-4E7B-9B59-34C5763D882A}" sibTransId="{0B62C573-23CE-4C63-A7D9-9B843E7A39F2}"/>
    <dgm:cxn modelId="{5292CC85-7AA8-43ED-B0DF-1D7035EBF82D}" type="presParOf" srcId="{05CB02D1-50F9-4569-949A-9711548C6125}" destId="{61C2C4B7-A6C1-428A-A564-9F5ACBA9F8C3}" srcOrd="0" destOrd="0" presId="urn:microsoft.com/office/officeart/2005/8/layout/process1"/>
    <dgm:cxn modelId="{DA014006-0EEB-4DFA-B5DD-2BEAAEDC0FB0}" type="presParOf" srcId="{05CB02D1-50F9-4569-949A-9711548C6125}" destId="{57D9B43A-1B52-4DF8-A176-6200EF9B65A7}" srcOrd="1" destOrd="0" presId="urn:microsoft.com/office/officeart/2005/8/layout/process1"/>
    <dgm:cxn modelId="{5F64A5EF-3B5A-4883-98E9-F097955B5883}" type="presParOf" srcId="{57D9B43A-1B52-4DF8-A176-6200EF9B65A7}" destId="{DA064192-70BC-47D4-A1D0-9C3B5339FBFB}" srcOrd="0" destOrd="0" presId="urn:microsoft.com/office/officeart/2005/8/layout/process1"/>
    <dgm:cxn modelId="{A48AF5B9-3C52-413E-89A3-E02276F162C1}" type="presParOf" srcId="{05CB02D1-50F9-4569-949A-9711548C6125}" destId="{F4963D53-C5BF-4EAE-A201-1CB46BDF2CB6}"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C1655D0-308C-4ED6-AEED-B6C2FD84CE83}" type="doc">
      <dgm:prSet loTypeId="urn:microsoft.com/office/officeart/2005/8/layout/hList1" loCatId="list" qsTypeId="urn:microsoft.com/office/officeart/2005/8/quickstyle/3d2" qsCatId="3D" csTypeId="urn:microsoft.com/office/officeart/2005/8/colors/colorful3" csCatId="colorful" phldr="1"/>
      <dgm:spPr/>
      <dgm:t>
        <a:bodyPr/>
        <a:lstStyle/>
        <a:p>
          <a:endParaRPr lang="hu-HU"/>
        </a:p>
      </dgm:t>
    </dgm:pt>
    <dgm:pt modelId="{B2CB4133-4F3F-4FA2-BFD5-D19CD3153E38}">
      <dgm:prSet/>
      <dgm:spPr/>
      <dgm:t>
        <a:bodyPr/>
        <a:lstStyle/>
        <a:p>
          <a:pPr rtl="0"/>
          <a:r>
            <a:rPr lang="hu-HU" dirty="0"/>
            <a:t>Üzleti szektor</a:t>
          </a:r>
        </a:p>
      </dgm:t>
    </dgm:pt>
    <dgm:pt modelId="{D8B23670-4902-4ED3-AC90-387C410B7D13}" type="parTrans" cxnId="{3C4C53D9-1A0D-417B-935D-E44D47A0D493}">
      <dgm:prSet/>
      <dgm:spPr/>
      <dgm:t>
        <a:bodyPr/>
        <a:lstStyle/>
        <a:p>
          <a:endParaRPr lang="hu-HU"/>
        </a:p>
      </dgm:t>
    </dgm:pt>
    <dgm:pt modelId="{44E9435C-B49D-4B08-917C-DC4426EDDBE3}" type="sibTrans" cxnId="{3C4C53D9-1A0D-417B-935D-E44D47A0D493}">
      <dgm:prSet/>
      <dgm:spPr/>
      <dgm:t>
        <a:bodyPr/>
        <a:lstStyle/>
        <a:p>
          <a:endParaRPr lang="hu-HU"/>
        </a:p>
      </dgm:t>
    </dgm:pt>
    <dgm:pt modelId="{3E529259-0EEA-4915-9DD6-3ADEBB960D1F}">
      <dgm:prSet/>
      <dgm:spPr/>
      <dgm:t>
        <a:bodyPr/>
        <a:lstStyle/>
        <a:p>
          <a:pPr rtl="0"/>
          <a:r>
            <a:rPr lang="hu-HU" dirty="0"/>
            <a:t>AI alapú </a:t>
          </a:r>
          <a:r>
            <a:rPr lang="hu-HU" dirty="0" err="1"/>
            <a:t>kibervédelem</a:t>
          </a:r>
          <a:r>
            <a:rPr lang="hu-HU" dirty="0"/>
            <a:t>: </a:t>
          </a:r>
          <a:br>
            <a:rPr lang="hu-HU" dirty="0"/>
          </a:br>
          <a:r>
            <a:rPr lang="hu-HU" dirty="0"/>
            <a:t>nagyobb bevételt</a:t>
          </a:r>
          <a:br>
            <a:rPr lang="hu-HU" dirty="0"/>
          </a:br>
          <a:r>
            <a:rPr lang="hu-HU" dirty="0"/>
            <a:t>+ nagyobb biztonság</a:t>
          </a:r>
        </a:p>
      </dgm:t>
    </dgm:pt>
    <dgm:pt modelId="{4AB1C870-447D-44E1-8C86-14D9529C11DF}" type="parTrans" cxnId="{B2A3439C-3D97-449D-BF98-6DC147F30B4D}">
      <dgm:prSet/>
      <dgm:spPr/>
      <dgm:t>
        <a:bodyPr/>
        <a:lstStyle/>
        <a:p>
          <a:endParaRPr lang="hu-HU"/>
        </a:p>
      </dgm:t>
    </dgm:pt>
    <dgm:pt modelId="{8A2D13A9-897C-4D20-8937-2DC56672437F}" type="sibTrans" cxnId="{B2A3439C-3D97-449D-BF98-6DC147F30B4D}">
      <dgm:prSet/>
      <dgm:spPr/>
      <dgm:t>
        <a:bodyPr/>
        <a:lstStyle/>
        <a:p>
          <a:endParaRPr lang="hu-HU"/>
        </a:p>
      </dgm:t>
    </dgm:pt>
    <dgm:pt modelId="{241141AB-2E57-4F39-8D83-32A03000356E}">
      <dgm:prSet/>
      <dgm:spPr/>
      <dgm:t>
        <a:bodyPr/>
        <a:lstStyle/>
        <a:p>
          <a:pPr rtl="0"/>
          <a:r>
            <a:rPr lang="hu-HU" dirty="0"/>
            <a:t>Folyamatos, gyors r.-elemzés</a:t>
          </a:r>
        </a:p>
      </dgm:t>
    </dgm:pt>
    <dgm:pt modelId="{45E84AF6-3DE4-4ED8-8544-2659B0CBE71D}" type="parTrans" cxnId="{44FD6907-BABA-4620-8643-5D37B63F975C}">
      <dgm:prSet/>
      <dgm:spPr/>
      <dgm:t>
        <a:bodyPr/>
        <a:lstStyle/>
        <a:p>
          <a:endParaRPr lang="hu-HU"/>
        </a:p>
      </dgm:t>
    </dgm:pt>
    <dgm:pt modelId="{372CD5DB-D87A-46AE-87E8-753F70500F6A}" type="sibTrans" cxnId="{44FD6907-BABA-4620-8643-5D37B63F975C}">
      <dgm:prSet/>
      <dgm:spPr/>
      <dgm:t>
        <a:bodyPr/>
        <a:lstStyle/>
        <a:p>
          <a:endParaRPr lang="hu-HU"/>
        </a:p>
      </dgm:t>
    </dgm:pt>
    <dgm:pt modelId="{AD1749EA-88F6-4E41-A42E-239743D47C2E}">
      <dgm:prSet/>
      <dgm:spPr/>
      <dgm:t>
        <a:bodyPr/>
        <a:lstStyle/>
        <a:p>
          <a:pPr rtl="0"/>
          <a:r>
            <a:rPr lang="hu-HU" dirty="0"/>
            <a:t>üzletviteli elemzések, </a:t>
          </a:r>
        </a:p>
      </dgm:t>
    </dgm:pt>
    <dgm:pt modelId="{63172C39-8270-47C8-8CE6-D75F483FC93F}" type="parTrans" cxnId="{066F3992-965D-4A5D-B7A4-39D8ECF87D5C}">
      <dgm:prSet/>
      <dgm:spPr/>
      <dgm:t>
        <a:bodyPr/>
        <a:lstStyle/>
        <a:p>
          <a:endParaRPr lang="hu-HU"/>
        </a:p>
      </dgm:t>
    </dgm:pt>
    <dgm:pt modelId="{723AB9A5-3D0C-42AD-AE98-5C2F7F259BAF}" type="sibTrans" cxnId="{066F3992-965D-4A5D-B7A4-39D8ECF87D5C}">
      <dgm:prSet/>
      <dgm:spPr/>
      <dgm:t>
        <a:bodyPr/>
        <a:lstStyle/>
        <a:p>
          <a:endParaRPr lang="hu-HU"/>
        </a:p>
      </dgm:t>
    </dgm:pt>
    <dgm:pt modelId="{C3B5FEB7-F284-441C-9DDD-92DAA0624121}">
      <dgm:prSet/>
      <dgm:spPr/>
      <dgm:t>
        <a:bodyPr/>
        <a:lstStyle/>
        <a:p>
          <a:pPr rtl="0"/>
          <a:r>
            <a:rPr lang="hu-HU" dirty="0"/>
            <a:t>bankkártya </a:t>
          </a:r>
          <a:r>
            <a:rPr lang="hu-HU" dirty="0" err="1"/>
            <a:t>tr</a:t>
          </a:r>
          <a:r>
            <a:rPr lang="hu-HU" dirty="0"/>
            <a:t>. ellenjegyzése</a:t>
          </a:r>
        </a:p>
      </dgm:t>
    </dgm:pt>
    <dgm:pt modelId="{EFB1E2FF-4DCC-4FE0-8B9F-33ADE3A77B8B}" type="parTrans" cxnId="{AF33CE8F-069C-4106-9281-2DE6D824DAD4}">
      <dgm:prSet/>
      <dgm:spPr/>
      <dgm:t>
        <a:bodyPr/>
        <a:lstStyle/>
        <a:p>
          <a:endParaRPr lang="hu-HU"/>
        </a:p>
      </dgm:t>
    </dgm:pt>
    <dgm:pt modelId="{985B2E06-F5BD-41D1-82AB-B027A8CC85ED}" type="sibTrans" cxnId="{AF33CE8F-069C-4106-9281-2DE6D824DAD4}">
      <dgm:prSet/>
      <dgm:spPr/>
      <dgm:t>
        <a:bodyPr/>
        <a:lstStyle/>
        <a:p>
          <a:endParaRPr lang="hu-HU"/>
        </a:p>
      </dgm:t>
    </dgm:pt>
    <dgm:pt modelId="{1B8401FE-119E-4A0E-86B2-5AD4E1851FBF}">
      <dgm:prSet/>
      <dgm:spPr/>
      <dgm:t>
        <a:bodyPr/>
        <a:lstStyle/>
        <a:p>
          <a:pPr rtl="0"/>
          <a:r>
            <a:rPr lang="hu-HU" dirty="0"/>
            <a:t>a vásárlási </a:t>
          </a:r>
          <a:r>
            <a:rPr lang="hu-HU" dirty="0" err="1"/>
            <a:t>bizt</a:t>
          </a:r>
          <a:r>
            <a:rPr lang="hu-HU" dirty="0"/>
            <a:t>. növekedése </a:t>
          </a:r>
        </a:p>
      </dgm:t>
    </dgm:pt>
    <dgm:pt modelId="{87D6A679-043B-44D9-8357-F2310E43D3D5}" type="parTrans" cxnId="{B4B012E7-22CE-45ED-AD9F-D5B28C7289CA}">
      <dgm:prSet/>
      <dgm:spPr/>
      <dgm:t>
        <a:bodyPr/>
        <a:lstStyle/>
        <a:p>
          <a:endParaRPr lang="hu-HU"/>
        </a:p>
      </dgm:t>
    </dgm:pt>
    <dgm:pt modelId="{98A6B679-0221-42CE-94A9-4DB16A8521EC}" type="sibTrans" cxnId="{B4B012E7-22CE-45ED-AD9F-D5B28C7289CA}">
      <dgm:prSet/>
      <dgm:spPr/>
      <dgm:t>
        <a:bodyPr/>
        <a:lstStyle/>
        <a:p>
          <a:endParaRPr lang="hu-HU"/>
        </a:p>
      </dgm:t>
    </dgm:pt>
    <dgm:pt modelId="{390783B6-E01F-4B9A-8213-428E9FB03D01}">
      <dgm:prSet/>
      <dgm:spPr/>
      <dgm:t>
        <a:bodyPr/>
        <a:lstStyle/>
        <a:p>
          <a:pPr rtl="0"/>
          <a:r>
            <a:rPr lang="hu-HU" dirty="0"/>
            <a:t>és egyéb piaci</a:t>
          </a:r>
        </a:p>
      </dgm:t>
    </dgm:pt>
    <dgm:pt modelId="{01A2F2A2-82AB-439E-B8EE-B760E8C5EFA7}" type="parTrans" cxnId="{98806861-FCF1-43E8-8B23-1F1E44CC5C3D}">
      <dgm:prSet/>
      <dgm:spPr/>
      <dgm:t>
        <a:bodyPr/>
        <a:lstStyle/>
        <a:p>
          <a:endParaRPr lang="hu-HU"/>
        </a:p>
      </dgm:t>
    </dgm:pt>
    <dgm:pt modelId="{C78C9644-405B-4057-9A24-53FE5987C652}" type="sibTrans" cxnId="{98806861-FCF1-43E8-8B23-1F1E44CC5C3D}">
      <dgm:prSet/>
      <dgm:spPr/>
      <dgm:t>
        <a:bodyPr/>
        <a:lstStyle/>
        <a:p>
          <a:endParaRPr lang="hu-HU"/>
        </a:p>
      </dgm:t>
    </dgm:pt>
    <dgm:pt modelId="{5CBFE6A7-C244-4CC3-A2FF-4D179B4D1F42}" type="pres">
      <dgm:prSet presAssocID="{3C1655D0-308C-4ED6-AEED-B6C2FD84CE83}" presName="Name0" presStyleCnt="0">
        <dgm:presLayoutVars>
          <dgm:dir/>
          <dgm:animLvl val="lvl"/>
          <dgm:resizeHandles val="exact"/>
        </dgm:presLayoutVars>
      </dgm:prSet>
      <dgm:spPr/>
    </dgm:pt>
    <dgm:pt modelId="{737DC403-1C9C-435D-B86F-A0D2EE0D40FC}" type="pres">
      <dgm:prSet presAssocID="{B2CB4133-4F3F-4FA2-BFD5-D19CD3153E38}" presName="composite" presStyleCnt="0"/>
      <dgm:spPr/>
    </dgm:pt>
    <dgm:pt modelId="{26F394E4-AC87-486A-BC6C-CCE4DF20F460}" type="pres">
      <dgm:prSet presAssocID="{B2CB4133-4F3F-4FA2-BFD5-D19CD3153E38}" presName="parTx" presStyleLbl="alignNode1" presStyleIdx="0" presStyleCnt="1">
        <dgm:presLayoutVars>
          <dgm:chMax val="0"/>
          <dgm:chPref val="0"/>
          <dgm:bulletEnabled val="1"/>
        </dgm:presLayoutVars>
      </dgm:prSet>
      <dgm:spPr/>
    </dgm:pt>
    <dgm:pt modelId="{E604DF9F-41C2-495A-8A49-672274A31B12}" type="pres">
      <dgm:prSet presAssocID="{B2CB4133-4F3F-4FA2-BFD5-D19CD3153E38}" presName="desTx" presStyleLbl="alignAccFollowNode1" presStyleIdx="0" presStyleCnt="1" custLinFactNeighborX="-280">
        <dgm:presLayoutVars>
          <dgm:bulletEnabled val="1"/>
        </dgm:presLayoutVars>
      </dgm:prSet>
      <dgm:spPr/>
    </dgm:pt>
  </dgm:ptLst>
  <dgm:cxnLst>
    <dgm:cxn modelId="{44FD6907-BABA-4620-8643-5D37B63F975C}" srcId="{3E529259-0EEA-4915-9DD6-3ADEBB960D1F}" destId="{241141AB-2E57-4F39-8D83-32A03000356E}" srcOrd="0" destOrd="0" parTransId="{45E84AF6-3DE4-4ED8-8544-2659B0CBE71D}" sibTransId="{372CD5DB-D87A-46AE-87E8-753F70500F6A}"/>
    <dgm:cxn modelId="{9FC75737-B250-493E-AE10-183267EDCC78}" type="presOf" srcId="{AD1749EA-88F6-4E41-A42E-239743D47C2E}" destId="{E604DF9F-41C2-495A-8A49-672274A31B12}" srcOrd="0" destOrd="2" presId="urn:microsoft.com/office/officeart/2005/8/layout/hList1"/>
    <dgm:cxn modelId="{98806861-FCF1-43E8-8B23-1F1E44CC5C3D}" srcId="{3E529259-0EEA-4915-9DD6-3ADEBB960D1F}" destId="{390783B6-E01F-4B9A-8213-428E9FB03D01}" srcOrd="4" destOrd="0" parTransId="{01A2F2A2-82AB-439E-B8EE-B760E8C5EFA7}" sibTransId="{C78C9644-405B-4057-9A24-53FE5987C652}"/>
    <dgm:cxn modelId="{7156BA64-D9BF-4122-AC85-87ED7F8E8809}" type="presOf" srcId="{390783B6-E01F-4B9A-8213-428E9FB03D01}" destId="{E604DF9F-41C2-495A-8A49-672274A31B12}" srcOrd="0" destOrd="5" presId="urn:microsoft.com/office/officeart/2005/8/layout/hList1"/>
    <dgm:cxn modelId="{806C564E-0B44-4098-B04D-678C5B4B34EA}" type="presOf" srcId="{B2CB4133-4F3F-4FA2-BFD5-D19CD3153E38}" destId="{26F394E4-AC87-486A-BC6C-CCE4DF20F460}" srcOrd="0" destOrd="0" presId="urn:microsoft.com/office/officeart/2005/8/layout/hList1"/>
    <dgm:cxn modelId="{566F6677-9751-411A-B57B-23C7F3142CEE}" type="presOf" srcId="{241141AB-2E57-4F39-8D83-32A03000356E}" destId="{E604DF9F-41C2-495A-8A49-672274A31B12}" srcOrd="0" destOrd="1" presId="urn:microsoft.com/office/officeart/2005/8/layout/hList1"/>
    <dgm:cxn modelId="{AF33CE8F-069C-4106-9281-2DE6D824DAD4}" srcId="{3E529259-0EEA-4915-9DD6-3ADEBB960D1F}" destId="{C3B5FEB7-F284-441C-9DDD-92DAA0624121}" srcOrd="2" destOrd="0" parTransId="{EFB1E2FF-4DCC-4FE0-8B9F-33ADE3A77B8B}" sibTransId="{985B2E06-F5BD-41D1-82AB-B027A8CC85ED}"/>
    <dgm:cxn modelId="{066F3992-965D-4A5D-B7A4-39D8ECF87D5C}" srcId="{3E529259-0EEA-4915-9DD6-3ADEBB960D1F}" destId="{AD1749EA-88F6-4E41-A42E-239743D47C2E}" srcOrd="1" destOrd="0" parTransId="{63172C39-8270-47C8-8CE6-D75F483FC93F}" sibTransId="{723AB9A5-3D0C-42AD-AE98-5C2F7F259BAF}"/>
    <dgm:cxn modelId="{B2A3439C-3D97-449D-BF98-6DC147F30B4D}" srcId="{B2CB4133-4F3F-4FA2-BFD5-D19CD3153E38}" destId="{3E529259-0EEA-4915-9DD6-3ADEBB960D1F}" srcOrd="0" destOrd="0" parTransId="{4AB1C870-447D-44E1-8C86-14D9529C11DF}" sibTransId="{8A2D13A9-897C-4D20-8937-2DC56672437F}"/>
    <dgm:cxn modelId="{882481A9-9523-423F-9870-59BC72A4DA5C}" type="presOf" srcId="{3C1655D0-308C-4ED6-AEED-B6C2FD84CE83}" destId="{5CBFE6A7-C244-4CC3-A2FF-4D179B4D1F42}" srcOrd="0" destOrd="0" presId="urn:microsoft.com/office/officeart/2005/8/layout/hList1"/>
    <dgm:cxn modelId="{5038DDC4-C17D-4AEA-8B5E-E7373CB5E473}" type="presOf" srcId="{C3B5FEB7-F284-441C-9DDD-92DAA0624121}" destId="{E604DF9F-41C2-495A-8A49-672274A31B12}" srcOrd="0" destOrd="3" presId="urn:microsoft.com/office/officeart/2005/8/layout/hList1"/>
    <dgm:cxn modelId="{04F840C9-BC93-4945-B257-76CF697F0313}" type="presOf" srcId="{1B8401FE-119E-4A0E-86B2-5AD4E1851FBF}" destId="{E604DF9F-41C2-495A-8A49-672274A31B12}" srcOrd="0" destOrd="4" presId="urn:microsoft.com/office/officeart/2005/8/layout/hList1"/>
    <dgm:cxn modelId="{6F3F2DCD-1923-4D91-9F11-C0B56EAE1D54}" type="presOf" srcId="{3E529259-0EEA-4915-9DD6-3ADEBB960D1F}" destId="{E604DF9F-41C2-495A-8A49-672274A31B12}" srcOrd="0" destOrd="0" presId="urn:microsoft.com/office/officeart/2005/8/layout/hList1"/>
    <dgm:cxn modelId="{3C4C53D9-1A0D-417B-935D-E44D47A0D493}" srcId="{3C1655D0-308C-4ED6-AEED-B6C2FD84CE83}" destId="{B2CB4133-4F3F-4FA2-BFD5-D19CD3153E38}" srcOrd="0" destOrd="0" parTransId="{D8B23670-4902-4ED3-AC90-387C410B7D13}" sibTransId="{44E9435C-B49D-4B08-917C-DC4426EDDBE3}"/>
    <dgm:cxn modelId="{B4B012E7-22CE-45ED-AD9F-D5B28C7289CA}" srcId="{3E529259-0EEA-4915-9DD6-3ADEBB960D1F}" destId="{1B8401FE-119E-4A0E-86B2-5AD4E1851FBF}" srcOrd="3" destOrd="0" parTransId="{87D6A679-043B-44D9-8357-F2310E43D3D5}" sibTransId="{98A6B679-0221-42CE-94A9-4DB16A8521EC}"/>
    <dgm:cxn modelId="{0870718E-3D94-4E65-8077-78055648CC47}" type="presParOf" srcId="{5CBFE6A7-C244-4CC3-A2FF-4D179B4D1F42}" destId="{737DC403-1C9C-435D-B86F-A0D2EE0D40FC}" srcOrd="0" destOrd="0" presId="urn:microsoft.com/office/officeart/2005/8/layout/hList1"/>
    <dgm:cxn modelId="{B282FF06-5167-4AF7-B8B5-6D69AE58695A}" type="presParOf" srcId="{737DC403-1C9C-435D-B86F-A0D2EE0D40FC}" destId="{26F394E4-AC87-486A-BC6C-CCE4DF20F460}" srcOrd="0" destOrd="0" presId="urn:microsoft.com/office/officeart/2005/8/layout/hList1"/>
    <dgm:cxn modelId="{F5C926C1-B941-4EC7-A67A-CEE74510FE0A}" type="presParOf" srcId="{737DC403-1C9C-435D-B86F-A0D2EE0D40FC}" destId="{E604DF9F-41C2-495A-8A49-672274A31B1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AC43506-28C6-48E9-B867-D65F1A9EDDFA}" type="doc">
      <dgm:prSet loTypeId="urn:microsoft.com/office/officeart/2005/8/layout/process4" loCatId="list" qsTypeId="urn:microsoft.com/office/officeart/2005/8/quickstyle/3d2" qsCatId="3D" csTypeId="urn:microsoft.com/office/officeart/2005/8/colors/colorful5" csCatId="colorful" phldr="1"/>
      <dgm:spPr/>
      <dgm:t>
        <a:bodyPr/>
        <a:lstStyle/>
        <a:p>
          <a:endParaRPr lang="hu-HU"/>
        </a:p>
      </dgm:t>
    </dgm:pt>
    <dgm:pt modelId="{D2EB9A6B-139B-42F2-B5D4-5D3B624015FF}">
      <dgm:prSet/>
      <dgm:spPr/>
      <dgm:t>
        <a:bodyPr/>
        <a:lstStyle/>
        <a:p>
          <a:pPr rtl="0"/>
          <a:r>
            <a:rPr lang="hu-HU" dirty="0"/>
            <a:t>Biztosan, hogy meghatározó lesz az AI</a:t>
          </a:r>
        </a:p>
      </dgm:t>
    </dgm:pt>
    <dgm:pt modelId="{D9883AC0-650C-439D-912C-957FB1701365}" type="parTrans" cxnId="{85012CDC-E652-4D6F-B57D-77612797EFF1}">
      <dgm:prSet/>
      <dgm:spPr/>
      <dgm:t>
        <a:bodyPr/>
        <a:lstStyle/>
        <a:p>
          <a:endParaRPr lang="hu-HU"/>
        </a:p>
      </dgm:t>
    </dgm:pt>
    <dgm:pt modelId="{4994C425-0CC7-4FF4-8196-1E4C94DAEBF0}" type="sibTrans" cxnId="{85012CDC-E652-4D6F-B57D-77612797EFF1}">
      <dgm:prSet/>
      <dgm:spPr/>
      <dgm:t>
        <a:bodyPr/>
        <a:lstStyle/>
        <a:p>
          <a:endParaRPr lang="hu-HU"/>
        </a:p>
      </dgm:t>
    </dgm:pt>
    <dgm:pt modelId="{FEB617D1-ED73-4C2F-9E04-BE4FCDC17E75}">
      <dgm:prSet/>
      <dgm:spPr/>
      <dgm:t>
        <a:bodyPr/>
        <a:lstStyle/>
        <a:p>
          <a:pPr rtl="0"/>
          <a:r>
            <a:rPr lang="hu-HU" dirty="0"/>
            <a:t>Kell az AI alapú </a:t>
          </a:r>
          <a:r>
            <a:rPr lang="hu-HU" dirty="0" err="1"/>
            <a:t>kibervédelem</a:t>
          </a:r>
          <a:endParaRPr lang="hu-HU" dirty="0"/>
        </a:p>
      </dgm:t>
    </dgm:pt>
    <dgm:pt modelId="{3359C8E5-1852-453D-B4A3-058E969FE9AC}" type="parTrans" cxnId="{F3AD1BB3-97D8-4DA2-B966-1BD26C9CD202}">
      <dgm:prSet/>
      <dgm:spPr/>
      <dgm:t>
        <a:bodyPr/>
        <a:lstStyle/>
        <a:p>
          <a:endParaRPr lang="hu-HU"/>
        </a:p>
      </dgm:t>
    </dgm:pt>
    <dgm:pt modelId="{3F49E50A-6D1F-4A48-98E7-37E5F34CD031}" type="sibTrans" cxnId="{F3AD1BB3-97D8-4DA2-B966-1BD26C9CD202}">
      <dgm:prSet/>
      <dgm:spPr/>
      <dgm:t>
        <a:bodyPr/>
        <a:lstStyle/>
        <a:p>
          <a:endParaRPr lang="hu-HU"/>
        </a:p>
      </dgm:t>
    </dgm:pt>
    <dgm:pt modelId="{16B8FED4-DA79-4F5D-BA26-02993FE4A5AC}">
      <dgm:prSet/>
      <dgm:spPr/>
      <dgm:t>
        <a:bodyPr/>
        <a:lstStyle/>
        <a:p>
          <a:pPr rtl="0"/>
          <a:r>
            <a:rPr lang="hu-HU" dirty="0"/>
            <a:t>Ezek a kiadások megtérülnek</a:t>
          </a:r>
        </a:p>
      </dgm:t>
    </dgm:pt>
    <dgm:pt modelId="{186C9DB5-9036-40B8-99EF-26D485FF15A6}" type="parTrans" cxnId="{C30811C1-0607-443B-9893-D8344F87227F}">
      <dgm:prSet/>
      <dgm:spPr/>
      <dgm:t>
        <a:bodyPr/>
        <a:lstStyle/>
        <a:p>
          <a:endParaRPr lang="hu-HU"/>
        </a:p>
      </dgm:t>
    </dgm:pt>
    <dgm:pt modelId="{A5478A26-B498-4ABB-A678-97EFA04EB983}" type="sibTrans" cxnId="{C30811C1-0607-443B-9893-D8344F87227F}">
      <dgm:prSet/>
      <dgm:spPr/>
      <dgm:t>
        <a:bodyPr/>
        <a:lstStyle/>
        <a:p>
          <a:endParaRPr lang="hu-HU"/>
        </a:p>
      </dgm:t>
    </dgm:pt>
    <dgm:pt modelId="{41956AC0-A956-4E3C-89E4-FE485BCD0846}">
      <dgm:prSet/>
      <dgm:spPr/>
      <dgm:t>
        <a:bodyPr/>
        <a:lstStyle/>
        <a:p>
          <a:pPr rtl="0"/>
          <a:r>
            <a:rPr lang="hu-HU" dirty="0"/>
            <a:t>nem csupán a játék-ipar, az egészségügy vagy okos-dolgok (stb.) terén hódít</a:t>
          </a:r>
        </a:p>
      </dgm:t>
    </dgm:pt>
    <dgm:pt modelId="{66A9B221-89BE-44CE-BA8D-17D6699B3EDE}" type="parTrans" cxnId="{D9047AD4-BAE2-40E9-87FE-3EBD313AFBB9}">
      <dgm:prSet/>
      <dgm:spPr/>
      <dgm:t>
        <a:bodyPr/>
        <a:lstStyle/>
        <a:p>
          <a:endParaRPr lang="hu-HU"/>
        </a:p>
      </dgm:t>
    </dgm:pt>
    <dgm:pt modelId="{7B3C52A9-A025-459D-BF5E-51DBC9CD9C5F}" type="sibTrans" cxnId="{D9047AD4-BAE2-40E9-87FE-3EBD313AFBB9}">
      <dgm:prSet/>
      <dgm:spPr/>
      <dgm:t>
        <a:bodyPr/>
        <a:lstStyle/>
        <a:p>
          <a:endParaRPr lang="hu-HU"/>
        </a:p>
      </dgm:t>
    </dgm:pt>
    <dgm:pt modelId="{8A92DBA8-DA64-416C-8390-E3A6EB1D3934}">
      <dgm:prSet/>
      <dgm:spPr/>
      <dgm:t>
        <a:bodyPr/>
        <a:lstStyle/>
        <a:p>
          <a:pPr rtl="0"/>
          <a:r>
            <a:rPr lang="hu-HU"/>
            <a:t>már </a:t>
          </a:r>
          <a:r>
            <a:rPr lang="hu-HU" dirty="0"/>
            <a:t>egy közepes cég esetén is. </a:t>
          </a:r>
        </a:p>
      </dgm:t>
    </dgm:pt>
    <dgm:pt modelId="{ED4FF1A2-A1B1-4B9F-AECD-F02AABFC0FA6}" type="parTrans" cxnId="{F5D0E1B5-9B90-4E2F-AC11-7FE1D38F3688}">
      <dgm:prSet/>
      <dgm:spPr/>
      <dgm:t>
        <a:bodyPr/>
        <a:lstStyle/>
        <a:p>
          <a:endParaRPr lang="hu-HU"/>
        </a:p>
      </dgm:t>
    </dgm:pt>
    <dgm:pt modelId="{31D04AB4-46F0-4684-87FD-878C800B496F}" type="sibTrans" cxnId="{F5D0E1B5-9B90-4E2F-AC11-7FE1D38F3688}">
      <dgm:prSet/>
      <dgm:spPr/>
      <dgm:t>
        <a:bodyPr/>
        <a:lstStyle/>
        <a:p>
          <a:endParaRPr lang="hu-HU"/>
        </a:p>
      </dgm:t>
    </dgm:pt>
    <dgm:pt modelId="{21C415A7-293F-4781-AE90-675CD6F42827}" type="pres">
      <dgm:prSet presAssocID="{7AC43506-28C6-48E9-B867-D65F1A9EDDFA}" presName="Name0" presStyleCnt="0">
        <dgm:presLayoutVars>
          <dgm:dir/>
          <dgm:animLvl val="lvl"/>
          <dgm:resizeHandles val="exact"/>
        </dgm:presLayoutVars>
      </dgm:prSet>
      <dgm:spPr/>
    </dgm:pt>
    <dgm:pt modelId="{435A700B-6D45-46AE-9270-664E1D086294}" type="pres">
      <dgm:prSet presAssocID="{16B8FED4-DA79-4F5D-BA26-02993FE4A5AC}" presName="boxAndChildren" presStyleCnt="0"/>
      <dgm:spPr/>
    </dgm:pt>
    <dgm:pt modelId="{9B118F32-DC47-4068-922B-EDB028BFD744}" type="pres">
      <dgm:prSet presAssocID="{16B8FED4-DA79-4F5D-BA26-02993FE4A5AC}" presName="parentTextBox" presStyleLbl="node1" presStyleIdx="0" presStyleCnt="3"/>
      <dgm:spPr/>
    </dgm:pt>
    <dgm:pt modelId="{2AE6F66E-5BF0-41F9-8155-3AD2E0FCE81B}" type="pres">
      <dgm:prSet presAssocID="{16B8FED4-DA79-4F5D-BA26-02993FE4A5AC}" presName="entireBox" presStyleLbl="node1" presStyleIdx="0" presStyleCnt="3"/>
      <dgm:spPr/>
    </dgm:pt>
    <dgm:pt modelId="{D767CEE4-6499-4729-897F-B2AE3F4EC28F}" type="pres">
      <dgm:prSet presAssocID="{16B8FED4-DA79-4F5D-BA26-02993FE4A5AC}" presName="descendantBox" presStyleCnt="0"/>
      <dgm:spPr/>
    </dgm:pt>
    <dgm:pt modelId="{468F411B-CDC2-4769-B0F4-07BAC8046C85}" type="pres">
      <dgm:prSet presAssocID="{8A92DBA8-DA64-416C-8390-E3A6EB1D3934}" presName="childTextBox" presStyleLbl="fgAccFollowNode1" presStyleIdx="0" presStyleCnt="2">
        <dgm:presLayoutVars>
          <dgm:bulletEnabled val="1"/>
        </dgm:presLayoutVars>
      </dgm:prSet>
      <dgm:spPr/>
    </dgm:pt>
    <dgm:pt modelId="{3E2FFC8D-E3A6-4A99-891F-C41965D0DD16}" type="pres">
      <dgm:prSet presAssocID="{3F49E50A-6D1F-4A48-98E7-37E5F34CD031}" presName="sp" presStyleCnt="0"/>
      <dgm:spPr/>
    </dgm:pt>
    <dgm:pt modelId="{7859FD75-B36C-4A38-9113-0902D0EA3B78}" type="pres">
      <dgm:prSet presAssocID="{FEB617D1-ED73-4C2F-9E04-BE4FCDC17E75}" presName="arrowAndChildren" presStyleCnt="0"/>
      <dgm:spPr/>
    </dgm:pt>
    <dgm:pt modelId="{4E8712AA-A003-4E74-B3E5-23B1E0968A7D}" type="pres">
      <dgm:prSet presAssocID="{FEB617D1-ED73-4C2F-9E04-BE4FCDC17E75}" presName="parentTextArrow" presStyleLbl="node1" presStyleIdx="1" presStyleCnt="3"/>
      <dgm:spPr/>
    </dgm:pt>
    <dgm:pt modelId="{8072E35B-B3E3-4F90-BFC2-59DD3DF5D6AB}" type="pres">
      <dgm:prSet presAssocID="{4994C425-0CC7-4FF4-8196-1E4C94DAEBF0}" presName="sp" presStyleCnt="0"/>
      <dgm:spPr/>
    </dgm:pt>
    <dgm:pt modelId="{FC306AFE-1CCC-4920-BF7A-1BA295C614D1}" type="pres">
      <dgm:prSet presAssocID="{D2EB9A6B-139B-42F2-B5D4-5D3B624015FF}" presName="arrowAndChildren" presStyleCnt="0"/>
      <dgm:spPr/>
    </dgm:pt>
    <dgm:pt modelId="{EB9FDB3F-65C4-4EF0-B8FC-81B84EDBCE4F}" type="pres">
      <dgm:prSet presAssocID="{D2EB9A6B-139B-42F2-B5D4-5D3B624015FF}" presName="parentTextArrow" presStyleLbl="node1" presStyleIdx="1" presStyleCnt="3"/>
      <dgm:spPr/>
    </dgm:pt>
    <dgm:pt modelId="{F1CCE658-C96D-43B4-B62B-55800448224D}" type="pres">
      <dgm:prSet presAssocID="{D2EB9A6B-139B-42F2-B5D4-5D3B624015FF}" presName="arrow" presStyleLbl="node1" presStyleIdx="2" presStyleCnt="3"/>
      <dgm:spPr/>
    </dgm:pt>
    <dgm:pt modelId="{49F11508-69EC-4CF1-B704-C1D2531A9559}" type="pres">
      <dgm:prSet presAssocID="{D2EB9A6B-139B-42F2-B5D4-5D3B624015FF}" presName="descendantArrow" presStyleCnt="0"/>
      <dgm:spPr/>
    </dgm:pt>
    <dgm:pt modelId="{88A22420-77C6-41F6-B319-E355EBC3A5EC}" type="pres">
      <dgm:prSet presAssocID="{41956AC0-A956-4E3C-89E4-FE485BCD0846}" presName="childTextArrow" presStyleLbl="fgAccFollowNode1" presStyleIdx="1" presStyleCnt="2">
        <dgm:presLayoutVars>
          <dgm:bulletEnabled val="1"/>
        </dgm:presLayoutVars>
      </dgm:prSet>
      <dgm:spPr/>
    </dgm:pt>
  </dgm:ptLst>
  <dgm:cxnLst>
    <dgm:cxn modelId="{2F6C2A77-9621-43AC-BFB1-917005EAAFBF}" type="presOf" srcId="{D2EB9A6B-139B-42F2-B5D4-5D3B624015FF}" destId="{F1CCE658-C96D-43B4-B62B-55800448224D}" srcOrd="1" destOrd="0" presId="urn:microsoft.com/office/officeart/2005/8/layout/process4"/>
    <dgm:cxn modelId="{64A2D786-4296-4FE6-8626-3317B3949238}" type="presOf" srcId="{7AC43506-28C6-48E9-B867-D65F1A9EDDFA}" destId="{21C415A7-293F-4781-AE90-675CD6F42827}" srcOrd="0" destOrd="0" presId="urn:microsoft.com/office/officeart/2005/8/layout/process4"/>
    <dgm:cxn modelId="{35BA87A5-9500-4C23-903C-36FECC6424A2}" type="presOf" srcId="{41956AC0-A956-4E3C-89E4-FE485BCD0846}" destId="{88A22420-77C6-41F6-B319-E355EBC3A5EC}" srcOrd="0" destOrd="0" presId="urn:microsoft.com/office/officeart/2005/8/layout/process4"/>
    <dgm:cxn modelId="{F3AD1BB3-97D8-4DA2-B966-1BD26C9CD202}" srcId="{7AC43506-28C6-48E9-B867-D65F1A9EDDFA}" destId="{FEB617D1-ED73-4C2F-9E04-BE4FCDC17E75}" srcOrd="1" destOrd="0" parTransId="{3359C8E5-1852-453D-B4A3-058E969FE9AC}" sibTransId="{3F49E50A-6D1F-4A48-98E7-37E5F34CD031}"/>
    <dgm:cxn modelId="{7FEA8AB3-C117-4161-833E-E525498E713C}" type="presOf" srcId="{16B8FED4-DA79-4F5D-BA26-02993FE4A5AC}" destId="{9B118F32-DC47-4068-922B-EDB028BFD744}" srcOrd="0" destOrd="0" presId="urn:microsoft.com/office/officeart/2005/8/layout/process4"/>
    <dgm:cxn modelId="{F5D0E1B5-9B90-4E2F-AC11-7FE1D38F3688}" srcId="{16B8FED4-DA79-4F5D-BA26-02993FE4A5AC}" destId="{8A92DBA8-DA64-416C-8390-E3A6EB1D3934}" srcOrd="0" destOrd="0" parTransId="{ED4FF1A2-A1B1-4B9F-AECD-F02AABFC0FA6}" sibTransId="{31D04AB4-46F0-4684-87FD-878C800B496F}"/>
    <dgm:cxn modelId="{6D4A32B6-2798-43E2-A8A2-394A10E2607A}" type="presOf" srcId="{8A92DBA8-DA64-416C-8390-E3A6EB1D3934}" destId="{468F411B-CDC2-4769-B0F4-07BAC8046C85}" srcOrd="0" destOrd="0" presId="urn:microsoft.com/office/officeart/2005/8/layout/process4"/>
    <dgm:cxn modelId="{885852BC-0ED3-46D3-B696-3856F2FCCDBE}" type="presOf" srcId="{FEB617D1-ED73-4C2F-9E04-BE4FCDC17E75}" destId="{4E8712AA-A003-4E74-B3E5-23B1E0968A7D}" srcOrd="0" destOrd="0" presId="urn:microsoft.com/office/officeart/2005/8/layout/process4"/>
    <dgm:cxn modelId="{C30811C1-0607-443B-9893-D8344F87227F}" srcId="{7AC43506-28C6-48E9-B867-D65F1A9EDDFA}" destId="{16B8FED4-DA79-4F5D-BA26-02993FE4A5AC}" srcOrd="2" destOrd="0" parTransId="{186C9DB5-9036-40B8-99EF-26D485FF15A6}" sibTransId="{A5478A26-B498-4ABB-A678-97EFA04EB983}"/>
    <dgm:cxn modelId="{B1FD53CC-E724-4EA7-A339-223A75241A34}" type="presOf" srcId="{D2EB9A6B-139B-42F2-B5D4-5D3B624015FF}" destId="{EB9FDB3F-65C4-4EF0-B8FC-81B84EDBCE4F}" srcOrd="0" destOrd="0" presId="urn:microsoft.com/office/officeart/2005/8/layout/process4"/>
    <dgm:cxn modelId="{6DD864D0-F371-45C0-8541-543AA97C1C31}" type="presOf" srcId="{16B8FED4-DA79-4F5D-BA26-02993FE4A5AC}" destId="{2AE6F66E-5BF0-41F9-8155-3AD2E0FCE81B}" srcOrd="1" destOrd="0" presId="urn:microsoft.com/office/officeart/2005/8/layout/process4"/>
    <dgm:cxn modelId="{D9047AD4-BAE2-40E9-87FE-3EBD313AFBB9}" srcId="{D2EB9A6B-139B-42F2-B5D4-5D3B624015FF}" destId="{41956AC0-A956-4E3C-89E4-FE485BCD0846}" srcOrd="0" destOrd="0" parTransId="{66A9B221-89BE-44CE-BA8D-17D6699B3EDE}" sibTransId="{7B3C52A9-A025-459D-BF5E-51DBC9CD9C5F}"/>
    <dgm:cxn modelId="{85012CDC-E652-4D6F-B57D-77612797EFF1}" srcId="{7AC43506-28C6-48E9-B867-D65F1A9EDDFA}" destId="{D2EB9A6B-139B-42F2-B5D4-5D3B624015FF}" srcOrd="0" destOrd="0" parTransId="{D9883AC0-650C-439D-912C-957FB1701365}" sibTransId="{4994C425-0CC7-4FF4-8196-1E4C94DAEBF0}"/>
    <dgm:cxn modelId="{06A01823-1704-4F48-AD39-7FCBDBF2CB2C}" type="presParOf" srcId="{21C415A7-293F-4781-AE90-675CD6F42827}" destId="{435A700B-6D45-46AE-9270-664E1D086294}" srcOrd="0" destOrd="0" presId="urn:microsoft.com/office/officeart/2005/8/layout/process4"/>
    <dgm:cxn modelId="{69F4802F-52FD-45E3-9196-771151B7DC1C}" type="presParOf" srcId="{435A700B-6D45-46AE-9270-664E1D086294}" destId="{9B118F32-DC47-4068-922B-EDB028BFD744}" srcOrd="0" destOrd="0" presId="urn:microsoft.com/office/officeart/2005/8/layout/process4"/>
    <dgm:cxn modelId="{00ADBE76-94C6-4426-B7F9-6E1A8FABD25B}" type="presParOf" srcId="{435A700B-6D45-46AE-9270-664E1D086294}" destId="{2AE6F66E-5BF0-41F9-8155-3AD2E0FCE81B}" srcOrd="1" destOrd="0" presId="urn:microsoft.com/office/officeart/2005/8/layout/process4"/>
    <dgm:cxn modelId="{B2EB1CFE-E47B-49F5-9659-975445031481}" type="presParOf" srcId="{435A700B-6D45-46AE-9270-664E1D086294}" destId="{D767CEE4-6499-4729-897F-B2AE3F4EC28F}" srcOrd="2" destOrd="0" presId="urn:microsoft.com/office/officeart/2005/8/layout/process4"/>
    <dgm:cxn modelId="{C93D6410-8DBA-4343-950F-9DDBB8BEE5B5}" type="presParOf" srcId="{D767CEE4-6499-4729-897F-B2AE3F4EC28F}" destId="{468F411B-CDC2-4769-B0F4-07BAC8046C85}" srcOrd="0" destOrd="0" presId="urn:microsoft.com/office/officeart/2005/8/layout/process4"/>
    <dgm:cxn modelId="{16B259DD-D7E0-456C-AAFF-B145C923C0FA}" type="presParOf" srcId="{21C415A7-293F-4781-AE90-675CD6F42827}" destId="{3E2FFC8D-E3A6-4A99-891F-C41965D0DD16}" srcOrd="1" destOrd="0" presId="urn:microsoft.com/office/officeart/2005/8/layout/process4"/>
    <dgm:cxn modelId="{4B4F1E62-198E-4A4F-8522-4D4509D73320}" type="presParOf" srcId="{21C415A7-293F-4781-AE90-675CD6F42827}" destId="{7859FD75-B36C-4A38-9113-0902D0EA3B78}" srcOrd="2" destOrd="0" presId="urn:microsoft.com/office/officeart/2005/8/layout/process4"/>
    <dgm:cxn modelId="{EE61E0C0-C4FE-4E87-A2A8-03953B36BE5E}" type="presParOf" srcId="{7859FD75-B36C-4A38-9113-0902D0EA3B78}" destId="{4E8712AA-A003-4E74-B3E5-23B1E0968A7D}" srcOrd="0" destOrd="0" presId="urn:microsoft.com/office/officeart/2005/8/layout/process4"/>
    <dgm:cxn modelId="{C9B5A407-E7DA-4113-BD74-9BCB1DEC6E19}" type="presParOf" srcId="{21C415A7-293F-4781-AE90-675CD6F42827}" destId="{8072E35B-B3E3-4F90-BFC2-59DD3DF5D6AB}" srcOrd="3" destOrd="0" presId="urn:microsoft.com/office/officeart/2005/8/layout/process4"/>
    <dgm:cxn modelId="{7C62913B-4F86-4CED-A0E6-B9ABEFA2B02D}" type="presParOf" srcId="{21C415A7-293F-4781-AE90-675CD6F42827}" destId="{FC306AFE-1CCC-4920-BF7A-1BA295C614D1}" srcOrd="4" destOrd="0" presId="urn:microsoft.com/office/officeart/2005/8/layout/process4"/>
    <dgm:cxn modelId="{B001A0BF-6CA4-46F0-9F6F-DDCE825A32B3}" type="presParOf" srcId="{FC306AFE-1CCC-4920-BF7A-1BA295C614D1}" destId="{EB9FDB3F-65C4-4EF0-B8FC-81B84EDBCE4F}" srcOrd="0" destOrd="0" presId="urn:microsoft.com/office/officeart/2005/8/layout/process4"/>
    <dgm:cxn modelId="{2DC41EE2-1259-46E1-ACDA-27534997E273}" type="presParOf" srcId="{FC306AFE-1CCC-4920-BF7A-1BA295C614D1}" destId="{F1CCE658-C96D-43B4-B62B-55800448224D}" srcOrd="1" destOrd="0" presId="urn:microsoft.com/office/officeart/2005/8/layout/process4"/>
    <dgm:cxn modelId="{04432FAA-CD64-4049-994C-78A3218EFDC0}" type="presParOf" srcId="{FC306AFE-1CCC-4920-BF7A-1BA295C614D1}" destId="{49F11508-69EC-4CF1-B704-C1D2531A9559}" srcOrd="2" destOrd="0" presId="urn:microsoft.com/office/officeart/2005/8/layout/process4"/>
    <dgm:cxn modelId="{30BECFC2-8ECD-4A54-BF69-7C853F40E094}" type="presParOf" srcId="{49F11508-69EC-4CF1-B704-C1D2531A9559}" destId="{88A22420-77C6-41F6-B319-E355EBC3A5EC}"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769C9C3-9E6B-4B32-AD03-1A5871607ABC}" type="doc">
      <dgm:prSet loTypeId="urn:microsoft.com/office/officeart/2005/8/layout/hProcess11" loCatId="process" qsTypeId="urn:microsoft.com/office/officeart/2005/8/quickstyle/3d2" qsCatId="3D" csTypeId="urn:microsoft.com/office/officeart/2005/8/colors/accent1_2" csCatId="accent1"/>
      <dgm:spPr/>
      <dgm:t>
        <a:bodyPr/>
        <a:lstStyle/>
        <a:p>
          <a:endParaRPr lang="hu-HU"/>
        </a:p>
      </dgm:t>
    </dgm:pt>
    <dgm:pt modelId="{7AFE1639-12D1-42D8-8B58-87A00E644376}">
      <dgm:prSet/>
      <dgm:spPr/>
      <dgm:t>
        <a:bodyPr/>
        <a:lstStyle/>
        <a:p>
          <a:pPr rtl="0"/>
          <a:r>
            <a:rPr lang="hu-HU"/>
            <a:t>Ami az üzleti szektorban megtérül, </a:t>
          </a:r>
        </a:p>
      </dgm:t>
    </dgm:pt>
    <dgm:pt modelId="{0C2E8CAE-A979-438C-B129-A835CAC04C36}" type="parTrans" cxnId="{83488733-E265-4C0C-AE77-7056A0D95DA7}">
      <dgm:prSet/>
      <dgm:spPr/>
      <dgm:t>
        <a:bodyPr/>
        <a:lstStyle/>
        <a:p>
          <a:endParaRPr lang="hu-HU"/>
        </a:p>
      </dgm:t>
    </dgm:pt>
    <dgm:pt modelId="{977D65AC-0F8B-499D-AB48-AB173B1485B9}" type="sibTrans" cxnId="{83488733-E265-4C0C-AE77-7056A0D95DA7}">
      <dgm:prSet/>
      <dgm:spPr/>
      <dgm:t>
        <a:bodyPr/>
        <a:lstStyle/>
        <a:p>
          <a:endParaRPr lang="hu-HU"/>
        </a:p>
      </dgm:t>
    </dgm:pt>
    <dgm:pt modelId="{7E02B0F5-9A28-4DE4-A00F-DAED013CB56E}">
      <dgm:prSet/>
      <dgm:spPr/>
      <dgm:t>
        <a:bodyPr/>
        <a:lstStyle/>
        <a:p>
          <a:pPr rtl="0"/>
          <a:r>
            <a:rPr lang="hu-HU"/>
            <a:t>tehát elterjed, </a:t>
          </a:r>
        </a:p>
      </dgm:t>
    </dgm:pt>
    <dgm:pt modelId="{1B17D8BF-17C0-4A33-BB56-CEC9CAC3E32C}" type="parTrans" cxnId="{4A3C29FE-8782-4575-9926-A8B1E047AE6D}">
      <dgm:prSet/>
      <dgm:spPr/>
      <dgm:t>
        <a:bodyPr/>
        <a:lstStyle/>
        <a:p>
          <a:endParaRPr lang="hu-HU"/>
        </a:p>
      </dgm:t>
    </dgm:pt>
    <dgm:pt modelId="{61B56369-86B5-4ECE-952A-36177712B42C}" type="sibTrans" cxnId="{4A3C29FE-8782-4575-9926-A8B1E047AE6D}">
      <dgm:prSet/>
      <dgm:spPr/>
      <dgm:t>
        <a:bodyPr/>
        <a:lstStyle/>
        <a:p>
          <a:endParaRPr lang="hu-HU"/>
        </a:p>
      </dgm:t>
    </dgm:pt>
    <dgm:pt modelId="{23680022-DE61-48F7-8D86-759E15013450}">
      <dgm:prSet/>
      <dgm:spPr/>
      <dgm:t>
        <a:bodyPr/>
        <a:lstStyle/>
        <a:p>
          <a:pPr rtl="0"/>
          <a:r>
            <a:rPr lang="hu-HU"/>
            <a:t>az az állami szektorban is követendő</a:t>
          </a:r>
        </a:p>
      </dgm:t>
    </dgm:pt>
    <dgm:pt modelId="{DA855F78-A258-4617-ACFA-A2C2D5B935FB}" type="parTrans" cxnId="{35C017A0-9215-411B-9B5A-6BB9D2874C79}">
      <dgm:prSet/>
      <dgm:spPr/>
      <dgm:t>
        <a:bodyPr/>
        <a:lstStyle/>
        <a:p>
          <a:endParaRPr lang="hu-HU"/>
        </a:p>
      </dgm:t>
    </dgm:pt>
    <dgm:pt modelId="{E7290AAC-B344-457D-917B-E7C0C19F92CD}" type="sibTrans" cxnId="{35C017A0-9215-411B-9B5A-6BB9D2874C79}">
      <dgm:prSet/>
      <dgm:spPr/>
      <dgm:t>
        <a:bodyPr/>
        <a:lstStyle/>
        <a:p>
          <a:endParaRPr lang="hu-HU"/>
        </a:p>
      </dgm:t>
    </dgm:pt>
    <dgm:pt modelId="{E8FED0F4-86DB-44DE-9175-AC95DE2F73E0}" type="pres">
      <dgm:prSet presAssocID="{A769C9C3-9E6B-4B32-AD03-1A5871607ABC}" presName="Name0" presStyleCnt="0">
        <dgm:presLayoutVars>
          <dgm:dir/>
          <dgm:resizeHandles val="exact"/>
        </dgm:presLayoutVars>
      </dgm:prSet>
      <dgm:spPr/>
    </dgm:pt>
    <dgm:pt modelId="{35A231B6-21F2-4B5C-A06D-035CC3A6FFC4}" type="pres">
      <dgm:prSet presAssocID="{A769C9C3-9E6B-4B32-AD03-1A5871607ABC}" presName="arrow" presStyleLbl="bgShp" presStyleIdx="0" presStyleCnt="1"/>
      <dgm:spPr/>
    </dgm:pt>
    <dgm:pt modelId="{8AB59A9D-2FDA-4965-B116-06D2CF4C46E8}" type="pres">
      <dgm:prSet presAssocID="{A769C9C3-9E6B-4B32-AD03-1A5871607ABC}" presName="points" presStyleCnt="0"/>
      <dgm:spPr/>
    </dgm:pt>
    <dgm:pt modelId="{F790CEBC-728E-4CEE-A3B9-A2B6A0DFCA98}" type="pres">
      <dgm:prSet presAssocID="{7AFE1639-12D1-42D8-8B58-87A00E644376}" presName="compositeA" presStyleCnt="0"/>
      <dgm:spPr/>
    </dgm:pt>
    <dgm:pt modelId="{5AB43BC2-ADF1-4BEC-B6B1-F32D4DC93835}" type="pres">
      <dgm:prSet presAssocID="{7AFE1639-12D1-42D8-8B58-87A00E644376}" presName="textA" presStyleLbl="revTx" presStyleIdx="0" presStyleCnt="3">
        <dgm:presLayoutVars>
          <dgm:bulletEnabled val="1"/>
        </dgm:presLayoutVars>
      </dgm:prSet>
      <dgm:spPr/>
    </dgm:pt>
    <dgm:pt modelId="{86523A2A-2F0F-402F-9331-ACA71907104F}" type="pres">
      <dgm:prSet presAssocID="{7AFE1639-12D1-42D8-8B58-87A00E644376}" presName="circleA" presStyleLbl="node1" presStyleIdx="0" presStyleCnt="3"/>
      <dgm:spPr/>
    </dgm:pt>
    <dgm:pt modelId="{6C313BE6-7AA1-4FA1-90F8-55BC25002630}" type="pres">
      <dgm:prSet presAssocID="{7AFE1639-12D1-42D8-8B58-87A00E644376}" presName="spaceA" presStyleCnt="0"/>
      <dgm:spPr/>
    </dgm:pt>
    <dgm:pt modelId="{D33E2130-3BAB-4A6D-B104-6AC60A331040}" type="pres">
      <dgm:prSet presAssocID="{977D65AC-0F8B-499D-AB48-AB173B1485B9}" presName="space" presStyleCnt="0"/>
      <dgm:spPr/>
    </dgm:pt>
    <dgm:pt modelId="{D4A35978-C119-47A4-AA2C-7926BF3B82AD}" type="pres">
      <dgm:prSet presAssocID="{7E02B0F5-9A28-4DE4-A00F-DAED013CB56E}" presName="compositeB" presStyleCnt="0"/>
      <dgm:spPr/>
    </dgm:pt>
    <dgm:pt modelId="{755B0E81-6E79-450B-A942-40C9BF97C0B7}" type="pres">
      <dgm:prSet presAssocID="{7E02B0F5-9A28-4DE4-A00F-DAED013CB56E}" presName="textB" presStyleLbl="revTx" presStyleIdx="1" presStyleCnt="3">
        <dgm:presLayoutVars>
          <dgm:bulletEnabled val="1"/>
        </dgm:presLayoutVars>
      </dgm:prSet>
      <dgm:spPr/>
    </dgm:pt>
    <dgm:pt modelId="{CD4F6134-03D4-42B6-A30E-FCF7E566460F}" type="pres">
      <dgm:prSet presAssocID="{7E02B0F5-9A28-4DE4-A00F-DAED013CB56E}" presName="circleB" presStyleLbl="node1" presStyleIdx="1" presStyleCnt="3"/>
      <dgm:spPr/>
    </dgm:pt>
    <dgm:pt modelId="{FDC94D40-107F-4601-A4AB-35A262E915FB}" type="pres">
      <dgm:prSet presAssocID="{7E02B0F5-9A28-4DE4-A00F-DAED013CB56E}" presName="spaceB" presStyleCnt="0"/>
      <dgm:spPr/>
    </dgm:pt>
    <dgm:pt modelId="{9D7D05FF-2E0D-4B84-9EFC-E199637CBE70}" type="pres">
      <dgm:prSet presAssocID="{61B56369-86B5-4ECE-952A-36177712B42C}" presName="space" presStyleCnt="0"/>
      <dgm:spPr/>
    </dgm:pt>
    <dgm:pt modelId="{D4DE308C-443A-4F23-B82C-9819F6132B7B}" type="pres">
      <dgm:prSet presAssocID="{23680022-DE61-48F7-8D86-759E15013450}" presName="compositeA" presStyleCnt="0"/>
      <dgm:spPr/>
    </dgm:pt>
    <dgm:pt modelId="{E54844FA-7EE3-4A5E-AF75-9EEF7F70B4D5}" type="pres">
      <dgm:prSet presAssocID="{23680022-DE61-48F7-8D86-759E15013450}" presName="textA" presStyleLbl="revTx" presStyleIdx="2" presStyleCnt="3">
        <dgm:presLayoutVars>
          <dgm:bulletEnabled val="1"/>
        </dgm:presLayoutVars>
      </dgm:prSet>
      <dgm:spPr/>
    </dgm:pt>
    <dgm:pt modelId="{3808AD74-3CC1-4360-8413-6F0EE6CE0FDE}" type="pres">
      <dgm:prSet presAssocID="{23680022-DE61-48F7-8D86-759E15013450}" presName="circleA" presStyleLbl="node1" presStyleIdx="2" presStyleCnt="3"/>
      <dgm:spPr/>
    </dgm:pt>
    <dgm:pt modelId="{5A60EA99-317A-4263-A8B5-5278582CAD86}" type="pres">
      <dgm:prSet presAssocID="{23680022-DE61-48F7-8D86-759E15013450}" presName="spaceA" presStyleCnt="0"/>
      <dgm:spPr/>
    </dgm:pt>
  </dgm:ptLst>
  <dgm:cxnLst>
    <dgm:cxn modelId="{7DFE9C19-FD7D-48E2-870C-F8D4101F76D9}" type="presOf" srcId="{7E02B0F5-9A28-4DE4-A00F-DAED013CB56E}" destId="{755B0E81-6E79-450B-A942-40C9BF97C0B7}" srcOrd="0" destOrd="0" presId="urn:microsoft.com/office/officeart/2005/8/layout/hProcess11"/>
    <dgm:cxn modelId="{83488733-E265-4C0C-AE77-7056A0D95DA7}" srcId="{A769C9C3-9E6B-4B32-AD03-1A5871607ABC}" destId="{7AFE1639-12D1-42D8-8B58-87A00E644376}" srcOrd="0" destOrd="0" parTransId="{0C2E8CAE-A979-438C-B129-A835CAC04C36}" sibTransId="{977D65AC-0F8B-499D-AB48-AB173B1485B9}"/>
    <dgm:cxn modelId="{87A5EF82-7A52-4A50-87C8-B0AB86CA2AFF}" type="presOf" srcId="{7AFE1639-12D1-42D8-8B58-87A00E644376}" destId="{5AB43BC2-ADF1-4BEC-B6B1-F32D4DC93835}" srcOrd="0" destOrd="0" presId="urn:microsoft.com/office/officeart/2005/8/layout/hProcess11"/>
    <dgm:cxn modelId="{2386FD84-B3CA-4EC5-B994-6803584C3A1B}" type="presOf" srcId="{23680022-DE61-48F7-8D86-759E15013450}" destId="{E54844FA-7EE3-4A5E-AF75-9EEF7F70B4D5}" srcOrd="0" destOrd="0" presId="urn:microsoft.com/office/officeart/2005/8/layout/hProcess11"/>
    <dgm:cxn modelId="{701EAA95-B127-4F6E-A605-361CA2B3549F}" type="presOf" srcId="{A769C9C3-9E6B-4B32-AD03-1A5871607ABC}" destId="{E8FED0F4-86DB-44DE-9175-AC95DE2F73E0}" srcOrd="0" destOrd="0" presId="urn:microsoft.com/office/officeart/2005/8/layout/hProcess11"/>
    <dgm:cxn modelId="{35C017A0-9215-411B-9B5A-6BB9D2874C79}" srcId="{A769C9C3-9E6B-4B32-AD03-1A5871607ABC}" destId="{23680022-DE61-48F7-8D86-759E15013450}" srcOrd="2" destOrd="0" parTransId="{DA855F78-A258-4617-ACFA-A2C2D5B935FB}" sibTransId="{E7290AAC-B344-457D-917B-E7C0C19F92CD}"/>
    <dgm:cxn modelId="{4A3C29FE-8782-4575-9926-A8B1E047AE6D}" srcId="{A769C9C3-9E6B-4B32-AD03-1A5871607ABC}" destId="{7E02B0F5-9A28-4DE4-A00F-DAED013CB56E}" srcOrd="1" destOrd="0" parTransId="{1B17D8BF-17C0-4A33-BB56-CEC9CAC3E32C}" sibTransId="{61B56369-86B5-4ECE-952A-36177712B42C}"/>
    <dgm:cxn modelId="{E177A1B7-E9B3-451C-8AC5-F420CAB043CA}" type="presParOf" srcId="{E8FED0F4-86DB-44DE-9175-AC95DE2F73E0}" destId="{35A231B6-21F2-4B5C-A06D-035CC3A6FFC4}" srcOrd="0" destOrd="0" presId="urn:microsoft.com/office/officeart/2005/8/layout/hProcess11"/>
    <dgm:cxn modelId="{E9C10406-5E00-44DF-83B5-B0C48EC01A89}" type="presParOf" srcId="{E8FED0F4-86DB-44DE-9175-AC95DE2F73E0}" destId="{8AB59A9D-2FDA-4965-B116-06D2CF4C46E8}" srcOrd="1" destOrd="0" presId="urn:microsoft.com/office/officeart/2005/8/layout/hProcess11"/>
    <dgm:cxn modelId="{46C7F460-BB58-47A6-BA0F-F3276293BEC8}" type="presParOf" srcId="{8AB59A9D-2FDA-4965-B116-06D2CF4C46E8}" destId="{F790CEBC-728E-4CEE-A3B9-A2B6A0DFCA98}" srcOrd="0" destOrd="0" presId="urn:microsoft.com/office/officeart/2005/8/layout/hProcess11"/>
    <dgm:cxn modelId="{DE85AD60-B948-4A55-A14E-83F0127CAE0B}" type="presParOf" srcId="{F790CEBC-728E-4CEE-A3B9-A2B6A0DFCA98}" destId="{5AB43BC2-ADF1-4BEC-B6B1-F32D4DC93835}" srcOrd="0" destOrd="0" presId="urn:microsoft.com/office/officeart/2005/8/layout/hProcess11"/>
    <dgm:cxn modelId="{EF7D4189-F179-47A0-9A39-A39511310E4F}" type="presParOf" srcId="{F790CEBC-728E-4CEE-A3B9-A2B6A0DFCA98}" destId="{86523A2A-2F0F-402F-9331-ACA71907104F}" srcOrd="1" destOrd="0" presId="urn:microsoft.com/office/officeart/2005/8/layout/hProcess11"/>
    <dgm:cxn modelId="{5871E48A-780C-490B-8C46-8E69795980A2}" type="presParOf" srcId="{F790CEBC-728E-4CEE-A3B9-A2B6A0DFCA98}" destId="{6C313BE6-7AA1-4FA1-90F8-55BC25002630}" srcOrd="2" destOrd="0" presId="urn:microsoft.com/office/officeart/2005/8/layout/hProcess11"/>
    <dgm:cxn modelId="{38126FB5-5EC7-4BD2-8AA7-C58BFAD26638}" type="presParOf" srcId="{8AB59A9D-2FDA-4965-B116-06D2CF4C46E8}" destId="{D33E2130-3BAB-4A6D-B104-6AC60A331040}" srcOrd="1" destOrd="0" presId="urn:microsoft.com/office/officeart/2005/8/layout/hProcess11"/>
    <dgm:cxn modelId="{7C14E2D7-4C9E-4C51-92F4-5858014B33C8}" type="presParOf" srcId="{8AB59A9D-2FDA-4965-B116-06D2CF4C46E8}" destId="{D4A35978-C119-47A4-AA2C-7926BF3B82AD}" srcOrd="2" destOrd="0" presId="urn:microsoft.com/office/officeart/2005/8/layout/hProcess11"/>
    <dgm:cxn modelId="{25714288-4261-40AB-9905-F7585D813C4C}" type="presParOf" srcId="{D4A35978-C119-47A4-AA2C-7926BF3B82AD}" destId="{755B0E81-6E79-450B-A942-40C9BF97C0B7}" srcOrd="0" destOrd="0" presId="urn:microsoft.com/office/officeart/2005/8/layout/hProcess11"/>
    <dgm:cxn modelId="{054C8A99-BD96-40A8-A8E4-6ADA530E3E8B}" type="presParOf" srcId="{D4A35978-C119-47A4-AA2C-7926BF3B82AD}" destId="{CD4F6134-03D4-42B6-A30E-FCF7E566460F}" srcOrd="1" destOrd="0" presId="urn:microsoft.com/office/officeart/2005/8/layout/hProcess11"/>
    <dgm:cxn modelId="{D0B97614-7B22-4A68-936C-A75BC1020C29}" type="presParOf" srcId="{D4A35978-C119-47A4-AA2C-7926BF3B82AD}" destId="{FDC94D40-107F-4601-A4AB-35A262E915FB}" srcOrd="2" destOrd="0" presId="urn:microsoft.com/office/officeart/2005/8/layout/hProcess11"/>
    <dgm:cxn modelId="{6B4E00F3-E076-4436-B69C-E24B76DCE2CC}" type="presParOf" srcId="{8AB59A9D-2FDA-4965-B116-06D2CF4C46E8}" destId="{9D7D05FF-2E0D-4B84-9EFC-E199637CBE70}" srcOrd="3" destOrd="0" presId="urn:microsoft.com/office/officeart/2005/8/layout/hProcess11"/>
    <dgm:cxn modelId="{C36FF4E1-3BEF-4D10-A32A-F6BC0F56CA9B}" type="presParOf" srcId="{8AB59A9D-2FDA-4965-B116-06D2CF4C46E8}" destId="{D4DE308C-443A-4F23-B82C-9819F6132B7B}" srcOrd="4" destOrd="0" presId="urn:microsoft.com/office/officeart/2005/8/layout/hProcess11"/>
    <dgm:cxn modelId="{9BB33B55-B595-443E-B888-305D74F2DE6B}" type="presParOf" srcId="{D4DE308C-443A-4F23-B82C-9819F6132B7B}" destId="{E54844FA-7EE3-4A5E-AF75-9EEF7F70B4D5}" srcOrd="0" destOrd="0" presId="urn:microsoft.com/office/officeart/2005/8/layout/hProcess11"/>
    <dgm:cxn modelId="{7E954512-31C6-46A9-844A-10B6BB1A56F1}" type="presParOf" srcId="{D4DE308C-443A-4F23-B82C-9819F6132B7B}" destId="{3808AD74-3CC1-4360-8413-6F0EE6CE0FDE}" srcOrd="1" destOrd="0" presId="urn:microsoft.com/office/officeart/2005/8/layout/hProcess11"/>
    <dgm:cxn modelId="{BD7C64BC-C38A-4E53-8486-6ABF94E994CF}" type="presParOf" srcId="{D4DE308C-443A-4F23-B82C-9819F6132B7B}" destId="{5A60EA99-317A-4263-A8B5-5278582CAD86}"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EB717167-3536-1B49-863E-5CD4D96E119C}" type="doc">
      <dgm:prSet loTypeId="urn:microsoft.com/office/officeart/2005/8/layout/vList6" loCatId="process" qsTypeId="urn:microsoft.com/office/officeart/2005/8/quickstyle/simple1" qsCatId="simple" csTypeId="urn:microsoft.com/office/officeart/2005/8/colors/colorful5" csCatId="colorful" phldr="1"/>
      <dgm:spPr/>
      <dgm:t>
        <a:bodyPr/>
        <a:lstStyle/>
        <a:p>
          <a:endParaRPr lang="hu-HU"/>
        </a:p>
      </dgm:t>
    </dgm:pt>
    <dgm:pt modelId="{C0303729-4EF4-F943-943C-44AA6AB90C8C}">
      <dgm:prSet phldrT="[Szöveg]" phldr="0"/>
      <dgm:spPr/>
      <dgm:t>
        <a:bodyPr/>
        <a:lstStyle/>
        <a:p>
          <a:r>
            <a:rPr lang="hu-HU"/>
            <a:t>Fejlesztések</a:t>
          </a:r>
        </a:p>
      </dgm:t>
    </dgm:pt>
    <dgm:pt modelId="{51F01265-E09C-864D-8253-466FF9675C6A}" type="parTrans" cxnId="{602C64DE-F66B-9B41-B557-997554E24AC9}">
      <dgm:prSet/>
      <dgm:spPr/>
      <dgm:t>
        <a:bodyPr/>
        <a:lstStyle/>
        <a:p>
          <a:endParaRPr lang="hu-HU"/>
        </a:p>
      </dgm:t>
    </dgm:pt>
    <dgm:pt modelId="{318C9E18-37DA-0E41-8889-F98A4AD7F8D0}" type="sibTrans" cxnId="{602C64DE-F66B-9B41-B557-997554E24AC9}">
      <dgm:prSet/>
      <dgm:spPr/>
      <dgm:t>
        <a:bodyPr/>
        <a:lstStyle/>
        <a:p>
          <a:endParaRPr lang="hu-HU"/>
        </a:p>
      </dgm:t>
    </dgm:pt>
    <dgm:pt modelId="{9BD8AEB5-C508-2448-9D7F-2272D783F7C2}">
      <dgm:prSet phldrT="[Szöveg]" phldr="0"/>
      <dgm:spPr/>
      <dgm:t>
        <a:bodyPr/>
        <a:lstStyle/>
        <a:p>
          <a:r>
            <a:rPr lang="hu-HU"/>
            <a:t>hozzáférhetőség</a:t>
          </a:r>
        </a:p>
      </dgm:t>
    </dgm:pt>
    <dgm:pt modelId="{FB198038-9564-8F4C-B9CC-C10A1B969A23}" type="parTrans" cxnId="{A28DFAA7-2879-7F46-B6BC-1ADA5CCF735F}">
      <dgm:prSet/>
      <dgm:spPr/>
      <dgm:t>
        <a:bodyPr/>
        <a:lstStyle/>
        <a:p>
          <a:endParaRPr lang="hu-HU"/>
        </a:p>
      </dgm:t>
    </dgm:pt>
    <dgm:pt modelId="{E2ADD5E3-18DC-D64C-9C93-882F8E8860D8}" type="sibTrans" cxnId="{A28DFAA7-2879-7F46-B6BC-1ADA5CCF735F}">
      <dgm:prSet/>
      <dgm:spPr/>
      <dgm:t>
        <a:bodyPr/>
        <a:lstStyle/>
        <a:p>
          <a:endParaRPr lang="hu-HU"/>
        </a:p>
      </dgm:t>
    </dgm:pt>
    <dgm:pt modelId="{178C44D6-496E-414E-AA7C-A29A577A92CD}">
      <dgm:prSet phldrT="[Szöveg]" phldr="0"/>
      <dgm:spPr/>
      <dgm:t>
        <a:bodyPr/>
        <a:lstStyle/>
        <a:p>
          <a:r>
            <a:rPr lang="hu-HU" dirty="0"/>
            <a:t>elterjedés</a:t>
          </a:r>
        </a:p>
      </dgm:t>
    </dgm:pt>
    <dgm:pt modelId="{F58BB36D-97A3-B84C-96B7-771BD2B6EF6D}" type="parTrans" cxnId="{54E86B5A-E87A-9442-A997-93437DF766CE}">
      <dgm:prSet/>
      <dgm:spPr/>
      <dgm:t>
        <a:bodyPr/>
        <a:lstStyle/>
        <a:p>
          <a:endParaRPr lang="hu-HU"/>
        </a:p>
      </dgm:t>
    </dgm:pt>
    <dgm:pt modelId="{0DE746D1-46E8-6544-A636-501B3A9FE140}" type="sibTrans" cxnId="{54E86B5A-E87A-9442-A997-93437DF766CE}">
      <dgm:prSet/>
      <dgm:spPr/>
      <dgm:t>
        <a:bodyPr/>
        <a:lstStyle/>
        <a:p>
          <a:endParaRPr lang="hu-HU"/>
        </a:p>
      </dgm:t>
    </dgm:pt>
    <dgm:pt modelId="{7180A4F7-9BD8-C441-882C-C2BA9B51ABB5}">
      <dgm:prSet phldrT="[Szöveg]" phldr="0"/>
      <dgm:spPr/>
      <dgm:t>
        <a:bodyPr/>
        <a:lstStyle/>
        <a:p>
          <a:r>
            <a:rPr lang="hu-HU"/>
            <a:t>képzés</a:t>
          </a:r>
        </a:p>
      </dgm:t>
    </dgm:pt>
    <dgm:pt modelId="{F79A60E5-58EB-9744-8BF6-1CF24B96519E}" type="parTrans" cxnId="{2863EC4B-298B-5C40-842D-0580019F0ACF}">
      <dgm:prSet/>
      <dgm:spPr/>
      <dgm:t>
        <a:bodyPr/>
        <a:lstStyle/>
        <a:p>
          <a:endParaRPr lang="hu-HU"/>
        </a:p>
      </dgm:t>
    </dgm:pt>
    <dgm:pt modelId="{E47270A7-1E7C-8B47-9D57-125098891B39}" type="sibTrans" cxnId="{2863EC4B-298B-5C40-842D-0580019F0ACF}">
      <dgm:prSet/>
      <dgm:spPr/>
      <dgm:t>
        <a:bodyPr/>
        <a:lstStyle/>
        <a:p>
          <a:endParaRPr lang="hu-HU"/>
        </a:p>
      </dgm:t>
    </dgm:pt>
    <dgm:pt modelId="{08D14881-18B8-1342-B064-7BA7AC9947EB}" type="pres">
      <dgm:prSet presAssocID="{EB717167-3536-1B49-863E-5CD4D96E119C}" presName="Name0" presStyleCnt="0">
        <dgm:presLayoutVars>
          <dgm:dir/>
          <dgm:animLvl val="lvl"/>
          <dgm:resizeHandles/>
        </dgm:presLayoutVars>
      </dgm:prSet>
      <dgm:spPr/>
    </dgm:pt>
    <dgm:pt modelId="{765A75B7-4341-9944-ABA0-07F9EF9F329B}" type="pres">
      <dgm:prSet presAssocID="{C0303729-4EF4-F943-943C-44AA6AB90C8C}" presName="linNode" presStyleCnt="0"/>
      <dgm:spPr/>
    </dgm:pt>
    <dgm:pt modelId="{F62B2E90-D60F-9C4A-86D6-6FCABFDC2B42}" type="pres">
      <dgm:prSet presAssocID="{C0303729-4EF4-F943-943C-44AA6AB90C8C}" presName="parentShp" presStyleLbl="node1" presStyleIdx="0" presStyleCnt="4">
        <dgm:presLayoutVars>
          <dgm:bulletEnabled val="1"/>
        </dgm:presLayoutVars>
      </dgm:prSet>
      <dgm:spPr/>
    </dgm:pt>
    <dgm:pt modelId="{AECFE340-C8BB-4D43-B011-6433476A6ABF}" type="pres">
      <dgm:prSet presAssocID="{C0303729-4EF4-F943-943C-44AA6AB90C8C}" presName="childShp" presStyleLbl="bgAccFollowNode1" presStyleIdx="0" presStyleCnt="4">
        <dgm:presLayoutVars>
          <dgm:bulletEnabled val="1"/>
        </dgm:presLayoutVars>
      </dgm:prSet>
      <dgm:spPr/>
    </dgm:pt>
    <dgm:pt modelId="{59CEFE84-AD92-224D-BF0F-126FE2BAA4AF}" type="pres">
      <dgm:prSet presAssocID="{318C9E18-37DA-0E41-8889-F98A4AD7F8D0}" presName="spacing" presStyleCnt="0"/>
      <dgm:spPr/>
    </dgm:pt>
    <dgm:pt modelId="{34E8B50F-021C-B64A-88CE-1EC3484BE62C}" type="pres">
      <dgm:prSet presAssocID="{9BD8AEB5-C508-2448-9D7F-2272D783F7C2}" presName="linNode" presStyleCnt="0"/>
      <dgm:spPr/>
    </dgm:pt>
    <dgm:pt modelId="{9FD5BA2C-AF48-DA46-8D70-6D25A469AD74}" type="pres">
      <dgm:prSet presAssocID="{9BD8AEB5-C508-2448-9D7F-2272D783F7C2}" presName="parentShp" presStyleLbl="node1" presStyleIdx="1" presStyleCnt="4">
        <dgm:presLayoutVars>
          <dgm:bulletEnabled val="1"/>
        </dgm:presLayoutVars>
      </dgm:prSet>
      <dgm:spPr/>
    </dgm:pt>
    <dgm:pt modelId="{13BA97C3-6EBF-0347-B388-3B175BCC55D4}" type="pres">
      <dgm:prSet presAssocID="{9BD8AEB5-C508-2448-9D7F-2272D783F7C2}" presName="childShp" presStyleLbl="bgAccFollowNode1" presStyleIdx="1" presStyleCnt="4">
        <dgm:presLayoutVars>
          <dgm:bulletEnabled val="1"/>
        </dgm:presLayoutVars>
      </dgm:prSet>
      <dgm:spPr/>
    </dgm:pt>
    <dgm:pt modelId="{801EC6D4-7F77-544C-939A-C99E39FBC359}" type="pres">
      <dgm:prSet presAssocID="{E2ADD5E3-18DC-D64C-9C93-882F8E8860D8}" presName="spacing" presStyleCnt="0"/>
      <dgm:spPr/>
    </dgm:pt>
    <dgm:pt modelId="{C07EF192-8EBB-6E4F-B3FA-F392CEE9F51B}" type="pres">
      <dgm:prSet presAssocID="{178C44D6-496E-414E-AA7C-A29A577A92CD}" presName="linNode" presStyleCnt="0"/>
      <dgm:spPr/>
    </dgm:pt>
    <dgm:pt modelId="{D88B4356-D5B7-534C-811C-C4997A718A69}" type="pres">
      <dgm:prSet presAssocID="{178C44D6-496E-414E-AA7C-A29A577A92CD}" presName="parentShp" presStyleLbl="node1" presStyleIdx="2" presStyleCnt="4">
        <dgm:presLayoutVars>
          <dgm:bulletEnabled val="1"/>
        </dgm:presLayoutVars>
      </dgm:prSet>
      <dgm:spPr/>
    </dgm:pt>
    <dgm:pt modelId="{686B0283-6473-3F48-B03C-A91418746935}" type="pres">
      <dgm:prSet presAssocID="{178C44D6-496E-414E-AA7C-A29A577A92CD}" presName="childShp" presStyleLbl="bgAccFollowNode1" presStyleIdx="2" presStyleCnt="4">
        <dgm:presLayoutVars>
          <dgm:bulletEnabled val="1"/>
        </dgm:presLayoutVars>
      </dgm:prSet>
      <dgm:spPr/>
    </dgm:pt>
    <dgm:pt modelId="{43C034D4-EE91-AC47-98ED-09280C63FA3F}" type="pres">
      <dgm:prSet presAssocID="{0DE746D1-46E8-6544-A636-501B3A9FE140}" presName="spacing" presStyleCnt="0"/>
      <dgm:spPr/>
    </dgm:pt>
    <dgm:pt modelId="{3394A7FF-96BC-3342-87C4-9AF0C3186A3C}" type="pres">
      <dgm:prSet presAssocID="{7180A4F7-9BD8-C441-882C-C2BA9B51ABB5}" presName="linNode" presStyleCnt="0"/>
      <dgm:spPr/>
    </dgm:pt>
    <dgm:pt modelId="{92D269D9-8269-A743-B0FD-CB0A7017D34B}" type="pres">
      <dgm:prSet presAssocID="{7180A4F7-9BD8-C441-882C-C2BA9B51ABB5}" presName="parentShp" presStyleLbl="node1" presStyleIdx="3" presStyleCnt="4">
        <dgm:presLayoutVars>
          <dgm:bulletEnabled val="1"/>
        </dgm:presLayoutVars>
      </dgm:prSet>
      <dgm:spPr/>
    </dgm:pt>
    <dgm:pt modelId="{D3E740C6-872C-B947-A27F-1DFE0D36A78A}" type="pres">
      <dgm:prSet presAssocID="{7180A4F7-9BD8-C441-882C-C2BA9B51ABB5}" presName="childShp" presStyleLbl="bgAccFollowNode1" presStyleIdx="3" presStyleCnt="4">
        <dgm:presLayoutVars>
          <dgm:bulletEnabled val="1"/>
        </dgm:presLayoutVars>
      </dgm:prSet>
      <dgm:spPr/>
    </dgm:pt>
  </dgm:ptLst>
  <dgm:cxnLst>
    <dgm:cxn modelId="{5A82A40A-5401-B046-9A2B-4358D38B965D}" type="presOf" srcId="{178C44D6-496E-414E-AA7C-A29A577A92CD}" destId="{D88B4356-D5B7-534C-811C-C4997A718A69}" srcOrd="0" destOrd="0" presId="urn:microsoft.com/office/officeart/2005/8/layout/vList6"/>
    <dgm:cxn modelId="{F3EA5C29-44FE-4A4F-B838-6E4BA43B13BD}" type="presOf" srcId="{EB717167-3536-1B49-863E-5CD4D96E119C}" destId="{08D14881-18B8-1342-B064-7BA7AC9947EB}" srcOrd="0" destOrd="0" presId="urn:microsoft.com/office/officeart/2005/8/layout/vList6"/>
    <dgm:cxn modelId="{DEC23C61-5CBE-844D-BFF9-CF0B6BB53EF9}" type="presOf" srcId="{9BD8AEB5-C508-2448-9D7F-2272D783F7C2}" destId="{9FD5BA2C-AF48-DA46-8D70-6D25A469AD74}" srcOrd="0" destOrd="0" presId="urn:microsoft.com/office/officeart/2005/8/layout/vList6"/>
    <dgm:cxn modelId="{2863EC4B-298B-5C40-842D-0580019F0ACF}" srcId="{EB717167-3536-1B49-863E-5CD4D96E119C}" destId="{7180A4F7-9BD8-C441-882C-C2BA9B51ABB5}" srcOrd="3" destOrd="0" parTransId="{F79A60E5-58EB-9744-8BF6-1CF24B96519E}" sibTransId="{E47270A7-1E7C-8B47-9D57-125098891B39}"/>
    <dgm:cxn modelId="{54E86B5A-E87A-9442-A997-93437DF766CE}" srcId="{EB717167-3536-1B49-863E-5CD4D96E119C}" destId="{178C44D6-496E-414E-AA7C-A29A577A92CD}" srcOrd="2" destOrd="0" parTransId="{F58BB36D-97A3-B84C-96B7-771BD2B6EF6D}" sibTransId="{0DE746D1-46E8-6544-A636-501B3A9FE140}"/>
    <dgm:cxn modelId="{A28DFAA7-2879-7F46-B6BC-1ADA5CCF735F}" srcId="{EB717167-3536-1B49-863E-5CD4D96E119C}" destId="{9BD8AEB5-C508-2448-9D7F-2272D783F7C2}" srcOrd="1" destOrd="0" parTransId="{FB198038-9564-8F4C-B9CC-C10A1B969A23}" sibTransId="{E2ADD5E3-18DC-D64C-9C93-882F8E8860D8}"/>
    <dgm:cxn modelId="{69691FD2-5923-794F-9184-9F2FD82788E5}" type="presOf" srcId="{7180A4F7-9BD8-C441-882C-C2BA9B51ABB5}" destId="{92D269D9-8269-A743-B0FD-CB0A7017D34B}" srcOrd="0" destOrd="0" presId="urn:microsoft.com/office/officeart/2005/8/layout/vList6"/>
    <dgm:cxn modelId="{602C64DE-F66B-9B41-B557-997554E24AC9}" srcId="{EB717167-3536-1B49-863E-5CD4D96E119C}" destId="{C0303729-4EF4-F943-943C-44AA6AB90C8C}" srcOrd="0" destOrd="0" parTransId="{51F01265-E09C-864D-8253-466FF9675C6A}" sibTransId="{318C9E18-37DA-0E41-8889-F98A4AD7F8D0}"/>
    <dgm:cxn modelId="{F725D7EA-84D1-DD49-BB07-4128DC41190A}" type="presOf" srcId="{C0303729-4EF4-F943-943C-44AA6AB90C8C}" destId="{F62B2E90-D60F-9C4A-86D6-6FCABFDC2B42}" srcOrd="0" destOrd="0" presId="urn:microsoft.com/office/officeart/2005/8/layout/vList6"/>
    <dgm:cxn modelId="{F855A05D-2D3E-D24F-8D55-F086347E71C6}" type="presParOf" srcId="{08D14881-18B8-1342-B064-7BA7AC9947EB}" destId="{765A75B7-4341-9944-ABA0-07F9EF9F329B}" srcOrd="0" destOrd="0" presId="urn:microsoft.com/office/officeart/2005/8/layout/vList6"/>
    <dgm:cxn modelId="{80CCBD71-C371-2B4E-9135-3CBDFD7873D6}" type="presParOf" srcId="{765A75B7-4341-9944-ABA0-07F9EF9F329B}" destId="{F62B2E90-D60F-9C4A-86D6-6FCABFDC2B42}" srcOrd="0" destOrd="0" presId="urn:microsoft.com/office/officeart/2005/8/layout/vList6"/>
    <dgm:cxn modelId="{6D1EF0C1-9A7E-0C4F-8182-978D4DF4A16E}" type="presParOf" srcId="{765A75B7-4341-9944-ABA0-07F9EF9F329B}" destId="{AECFE340-C8BB-4D43-B011-6433476A6ABF}" srcOrd="1" destOrd="0" presId="urn:microsoft.com/office/officeart/2005/8/layout/vList6"/>
    <dgm:cxn modelId="{FFF04946-CED1-E745-A64C-F66610CE9A36}" type="presParOf" srcId="{08D14881-18B8-1342-B064-7BA7AC9947EB}" destId="{59CEFE84-AD92-224D-BF0F-126FE2BAA4AF}" srcOrd="1" destOrd="0" presId="urn:microsoft.com/office/officeart/2005/8/layout/vList6"/>
    <dgm:cxn modelId="{E50E1446-84FF-CA4C-A925-FADC01C5B6D0}" type="presParOf" srcId="{08D14881-18B8-1342-B064-7BA7AC9947EB}" destId="{34E8B50F-021C-B64A-88CE-1EC3484BE62C}" srcOrd="2" destOrd="0" presId="urn:microsoft.com/office/officeart/2005/8/layout/vList6"/>
    <dgm:cxn modelId="{F875AEFB-DF41-9C4B-A885-75F8ABCC787C}" type="presParOf" srcId="{34E8B50F-021C-B64A-88CE-1EC3484BE62C}" destId="{9FD5BA2C-AF48-DA46-8D70-6D25A469AD74}" srcOrd="0" destOrd="0" presId="urn:microsoft.com/office/officeart/2005/8/layout/vList6"/>
    <dgm:cxn modelId="{818E366B-27B3-4642-A9AB-07BF542B459A}" type="presParOf" srcId="{34E8B50F-021C-B64A-88CE-1EC3484BE62C}" destId="{13BA97C3-6EBF-0347-B388-3B175BCC55D4}" srcOrd="1" destOrd="0" presId="urn:microsoft.com/office/officeart/2005/8/layout/vList6"/>
    <dgm:cxn modelId="{FF03BC0C-9D4E-D94A-BB06-CD6EA217AF3B}" type="presParOf" srcId="{08D14881-18B8-1342-B064-7BA7AC9947EB}" destId="{801EC6D4-7F77-544C-939A-C99E39FBC359}" srcOrd="3" destOrd="0" presId="urn:microsoft.com/office/officeart/2005/8/layout/vList6"/>
    <dgm:cxn modelId="{F082DC21-15C9-9446-8DBF-72F9DF6870BB}" type="presParOf" srcId="{08D14881-18B8-1342-B064-7BA7AC9947EB}" destId="{C07EF192-8EBB-6E4F-B3FA-F392CEE9F51B}" srcOrd="4" destOrd="0" presId="urn:microsoft.com/office/officeart/2005/8/layout/vList6"/>
    <dgm:cxn modelId="{C5A74F3D-7672-7B4F-9B4A-E19996090182}" type="presParOf" srcId="{C07EF192-8EBB-6E4F-B3FA-F392CEE9F51B}" destId="{D88B4356-D5B7-534C-811C-C4997A718A69}" srcOrd="0" destOrd="0" presId="urn:microsoft.com/office/officeart/2005/8/layout/vList6"/>
    <dgm:cxn modelId="{1F1319E7-295D-B24B-BDAB-0C1CF53456D7}" type="presParOf" srcId="{C07EF192-8EBB-6E4F-B3FA-F392CEE9F51B}" destId="{686B0283-6473-3F48-B03C-A91418746935}" srcOrd="1" destOrd="0" presId="urn:microsoft.com/office/officeart/2005/8/layout/vList6"/>
    <dgm:cxn modelId="{C1C1439C-C532-5E47-9DA5-E33ABBF5643A}" type="presParOf" srcId="{08D14881-18B8-1342-B064-7BA7AC9947EB}" destId="{43C034D4-EE91-AC47-98ED-09280C63FA3F}" srcOrd="5" destOrd="0" presId="urn:microsoft.com/office/officeart/2005/8/layout/vList6"/>
    <dgm:cxn modelId="{C8280258-5F81-8643-82E2-735F539F060E}" type="presParOf" srcId="{08D14881-18B8-1342-B064-7BA7AC9947EB}" destId="{3394A7FF-96BC-3342-87C4-9AF0C3186A3C}" srcOrd="6" destOrd="0" presId="urn:microsoft.com/office/officeart/2005/8/layout/vList6"/>
    <dgm:cxn modelId="{DDD8721E-9532-A642-B31F-5ED319271D86}" type="presParOf" srcId="{3394A7FF-96BC-3342-87C4-9AF0C3186A3C}" destId="{92D269D9-8269-A743-B0FD-CB0A7017D34B}" srcOrd="0" destOrd="0" presId="urn:microsoft.com/office/officeart/2005/8/layout/vList6"/>
    <dgm:cxn modelId="{C645C4DF-645F-1C47-9424-03AD3C0AE941}" type="presParOf" srcId="{3394A7FF-96BC-3342-87C4-9AF0C3186A3C}" destId="{D3E740C6-872C-B947-A27F-1DFE0D36A78A}"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00EA239-9DC9-4EF3-B6F2-AA8CD8335B97}" type="doc">
      <dgm:prSet loTypeId="urn:microsoft.com/office/officeart/2005/8/layout/radial2" loCatId="relationship" qsTypeId="urn:microsoft.com/office/officeart/2005/8/quickstyle/simple1" qsCatId="simple" csTypeId="urn:microsoft.com/office/officeart/2005/8/colors/colorful1" csCatId="colorful" phldr="1"/>
      <dgm:spPr/>
      <dgm:t>
        <a:bodyPr/>
        <a:lstStyle/>
        <a:p>
          <a:endParaRPr lang="hu-HU"/>
        </a:p>
      </dgm:t>
    </dgm:pt>
    <dgm:pt modelId="{38A103CD-6795-447E-9197-E0279147CAE3}">
      <dgm:prSet phldrT="[Szöveg]"/>
      <dgm:spPr/>
      <dgm:t>
        <a:bodyPr/>
        <a:lstStyle/>
        <a:p>
          <a:r>
            <a:rPr lang="hu-HU" dirty="0"/>
            <a:t>Állami</a:t>
          </a:r>
        </a:p>
      </dgm:t>
    </dgm:pt>
    <dgm:pt modelId="{EE8BCD34-AF02-480E-BD01-FD216535CBCE}" type="parTrans" cxnId="{A12D560F-F8C2-4000-A12B-1DCBDD450E8E}">
      <dgm:prSet/>
      <dgm:spPr/>
      <dgm:t>
        <a:bodyPr/>
        <a:lstStyle/>
        <a:p>
          <a:endParaRPr lang="hu-HU"/>
        </a:p>
      </dgm:t>
    </dgm:pt>
    <dgm:pt modelId="{00B7928E-5E71-4DDC-924B-CA755064120E}" type="sibTrans" cxnId="{A12D560F-F8C2-4000-A12B-1DCBDD450E8E}">
      <dgm:prSet/>
      <dgm:spPr/>
      <dgm:t>
        <a:bodyPr/>
        <a:lstStyle/>
        <a:p>
          <a:endParaRPr lang="hu-HU"/>
        </a:p>
      </dgm:t>
    </dgm:pt>
    <dgm:pt modelId="{7C5325DC-F7A0-4405-9B9E-C8DC5A6A0168}">
      <dgm:prSet phldrT="[Szöveg]"/>
      <dgm:spPr/>
      <dgm:t>
        <a:bodyPr/>
        <a:lstStyle/>
        <a:p>
          <a:r>
            <a:rPr lang="hu-HU" dirty="0" err="1"/>
            <a:t>Kibervéd</a:t>
          </a:r>
          <a:r>
            <a:rPr lang="hu-HU" dirty="0"/>
            <a:t>.</a:t>
          </a:r>
        </a:p>
      </dgm:t>
    </dgm:pt>
    <dgm:pt modelId="{E7DA2B00-486C-4A61-AF47-2ECB40D46943}" type="parTrans" cxnId="{61A611B0-66DC-4013-BB8E-0BDCA2889EC4}">
      <dgm:prSet/>
      <dgm:spPr/>
      <dgm:t>
        <a:bodyPr/>
        <a:lstStyle/>
        <a:p>
          <a:endParaRPr lang="hu-HU"/>
        </a:p>
      </dgm:t>
    </dgm:pt>
    <dgm:pt modelId="{80F3F95E-9193-4A58-A66E-F9B9F5B116EF}" type="sibTrans" cxnId="{61A611B0-66DC-4013-BB8E-0BDCA2889EC4}">
      <dgm:prSet/>
      <dgm:spPr/>
      <dgm:t>
        <a:bodyPr/>
        <a:lstStyle/>
        <a:p>
          <a:endParaRPr lang="hu-HU"/>
        </a:p>
      </dgm:t>
    </dgm:pt>
    <dgm:pt modelId="{6EA2FAD2-D1A0-4136-91DE-6A9C1E8EBFFB}">
      <dgm:prSet phldrT="[Szöveg]"/>
      <dgm:spPr/>
      <dgm:t>
        <a:bodyPr/>
        <a:lstStyle/>
        <a:p>
          <a:r>
            <a:rPr lang="hu-HU" dirty="0"/>
            <a:t>Katonai</a:t>
          </a:r>
        </a:p>
      </dgm:t>
    </dgm:pt>
    <dgm:pt modelId="{5E8A2585-68FE-4C1C-97C2-AF9E31F919C3}" type="parTrans" cxnId="{1B7CB386-ADCD-4A8C-8C22-9380E03C81EF}">
      <dgm:prSet/>
      <dgm:spPr/>
      <dgm:t>
        <a:bodyPr/>
        <a:lstStyle/>
        <a:p>
          <a:endParaRPr lang="hu-HU"/>
        </a:p>
      </dgm:t>
    </dgm:pt>
    <dgm:pt modelId="{F75774F8-3FE4-4EC4-8A5F-13AABFFABE1A}" type="sibTrans" cxnId="{1B7CB386-ADCD-4A8C-8C22-9380E03C81EF}">
      <dgm:prSet/>
      <dgm:spPr/>
      <dgm:t>
        <a:bodyPr/>
        <a:lstStyle/>
        <a:p>
          <a:endParaRPr lang="hu-HU"/>
        </a:p>
      </dgm:t>
    </dgm:pt>
    <dgm:pt modelId="{42A3ED31-E42B-4883-986F-731B6D840F8D}">
      <dgm:prSet phldrT="[Szöveg]"/>
      <dgm:spPr/>
      <dgm:t>
        <a:bodyPr/>
        <a:lstStyle/>
        <a:p>
          <a:r>
            <a:rPr lang="hu-HU" dirty="0" err="1"/>
            <a:t>Kibervéd</a:t>
          </a:r>
          <a:r>
            <a:rPr lang="hu-HU" dirty="0"/>
            <a:t>.</a:t>
          </a:r>
        </a:p>
      </dgm:t>
    </dgm:pt>
    <dgm:pt modelId="{8085827A-0DC1-4EC6-BDEB-09746A6B97A8}" type="parTrans" cxnId="{2FFE1953-12C5-4D16-8DCB-B505B89D85DA}">
      <dgm:prSet/>
      <dgm:spPr/>
      <dgm:t>
        <a:bodyPr/>
        <a:lstStyle/>
        <a:p>
          <a:endParaRPr lang="hu-HU"/>
        </a:p>
      </dgm:t>
    </dgm:pt>
    <dgm:pt modelId="{DCD70AD0-A5B1-4D49-AB7C-ED68DBD969AD}" type="sibTrans" cxnId="{2FFE1953-12C5-4D16-8DCB-B505B89D85DA}">
      <dgm:prSet/>
      <dgm:spPr/>
      <dgm:t>
        <a:bodyPr/>
        <a:lstStyle/>
        <a:p>
          <a:endParaRPr lang="hu-HU"/>
        </a:p>
      </dgm:t>
    </dgm:pt>
    <dgm:pt modelId="{29D5B91B-95BE-4862-AC24-909D14BF5C09}">
      <dgm:prSet phldrT="[Szöveg]"/>
      <dgm:spPr/>
      <dgm:t>
        <a:bodyPr/>
        <a:lstStyle/>
        <a:p>
          <a:r>
            <a:rPr lang="hu-HU" dirty="0"/>
            <a:t>Egyéb</a:t>
          </a:r>
        </a:p>
      </dgm:t>
    </dgm:pt>
    <dgm:pt modelId="{784A3C68-4B0D-4FA9-8AE1-C3205CB390E5}" type="parTrans" cxnId="{6186B379-DD09-4582-AD3D-5A0C704A7AF7}">
      <dgm:prSet/>
      <dgm:spPr/>
      <dgm:t>
        <a:bodyPr/>
        <a:lstStyle/>
        <a:p>
          <a:endParaRPr lang="hu-HU"/>
        </a:p>
      </dgm:t>
    </dgm:pt>
    <dgm:pt modelId="{8A022DB8-9DA9-4DAA-8139-4505CDE8610E}" type="sibTrans" cxnId="{6186B379-DD09-4582-AD3D-5A0C704A7AF7}">
      <dgm:prSet/>
      <dgm:spPr/>
      <dgm:t>
        <a:bodyPr/>
        <a:lstStyle/>
        <a:p>
          <a:endParaRPr lang="hu-HU"/>
        </a:p>
      </dgm:t>
    </dgm:pt>
    <dgm:pt modelId="{C06D5094-7F8D-47C5-A1FF-7D1A3EE17841}">
      <dgm:prSet phldrT="[Szöveg]"/>
      <dgm:spPr/>
      <dgm:t>
        <a:bodyPr/>
        <a:lstStyle/>
        <a:p>
          <a:r>
            <a:rPr lang="hu-HU" dirty="0"/>
            <a:t>minden</a:t>
          </a:r>
        </a:p>
      </dgm:t>
    </dgm:pt>
    <dgm:pt modelId="{37C510B1-BCA5-4C1C-8582-8F449D3835D2}" type="parTrans" cxnId="{19BD5F10-4414-4FEA-9083-FEDACE61C0D1}">
      <dgm:prSet/>
      <dgm:spPr/>
      <dgm:t>
        <a:bodyPr/>
        <a:lstStyle/>
        <a:p>
          <a:endParaRPr lang="hu-HU"/>
        </a:p>
      </dgm:t>
    </dgm:pt>
    <dgm:pt modelId="{42A522A1-F42C-4E08-8545-C1B8FC2CA9FB}" type="sibTrans" cxnId="{19BD5F10-4414-4FEA-9083-FEDACE61C0D1}">
      <dgm:prSet/>
      <dgm:spPr/>
      <dgm:t>
        <a:bodyPr/>
        <a:lstStyle/>
        <a:p>
          <a:endParaRPr lang="hu-HU"/>
        </a:p>
      </dgm:t>
    </dgm:pt>
    <dgm:pt modelId="{4B5E1E4D-D055-4FF3-A885-199658ED7C40}">
      <dgm:prSet phldrT="[Szöveg]"/>
      <dgm:spPr/>
      <dgm:t>
        <a:bodyPr/>
        <a:lstStyle/>
        <a:p>
          <a:r>
            <a:rPr lang="hu-HU"/>
            <a:t>Kibervéd.</a:t>
          </a:r>
          <a:endParaRPr lang="hu-HU" dirty="0"/>
        </a:p>
      </dgm:t>
    </dgm:pt>
    <dgm:pt modelId="{6861B015-F010-4807-B84F-9B2DCB383332}" type="parTrans" cxnId="{272F95F1-F5C3-4159-B1AD-2B2575192727}">
      <dgm:prSet/>
      <dgm:spPr/>
      <dgm:t>
        <a:bodyPr/>
        <a:lstStyle/>
        <a:p>
          <a:endParaRPr lang="hu-HU"/>
        </a:p>
      </dgm:t>
    </dgm:pt>
    <dgm:pt modelId="{C91040DA-2EAC-4070-8C92-A6874567F5D6}" type="sibTrans" cxnId="{272F95F1-F5C3-4159-B1AD-2B2575192727}">
      <dgm:prSet/>
      <dgm:spPr/>
      <dgm:t>
        <a:bodyPr/>
        <a:lstStyle/>
        <a:p>
          <a:endParaRPr lang="hu-HU"/>
        </a:p>
      </dgm:t>
    </dgm:pt>
    <dgm:pt modelId="{EDF1ECDA-F6F7-4F48-A872-4DE4D30B5CBB}">
      <dgm:prSet/>
      <dgm:spPr/>
      <dgm:t>
        <a:bodyPr/>
        <a:lstStyle/>
        <a:p>
          <a:r>
            <a:rPr lang="hu-HU"/>
            <a:t>Egyéb</a:t>
          </a:r>
          <a:endParaRPr lang="hu-HU" dirty="0"/>
        </a:p>
      </dgm:t>
    </dgm:pt>
    <dgm:pt modelId="{AA3BF16E-0FE3-4DBA-BD02-B9A1473C5C2E}" type="parTrans" cxnId="{F8C12E7E-92B8-4A06-9EBE-A5605AD52BF8}">
      <dgm:prSet/>
      <dgm:spPr/>
      <dgm:t>
        <a:bodyPr/>
        <a:lstStyle/>
        <a:p>
          <a:endParaRPr lang="hu-HU"/>
        </a:p>
      </dgm:t>
    </dgm:pt>
    <dgm:pt modelId="{C19E8B2F-94A4-4FBB-AE69-E76B113EAFD8}" type="sibTrans" cxnId="{F8C12E7E-92B8-4A06-9EBE-A5605AD52BF8}">
      <dgm:prSet/>
      <dgm:spPr/>
      <dgm:t>
        <a:bodyPr/>
        <a:lstStyle/>
        <a:p>
          <a:endParaRPr lang="hu-HU"/>
        </a:p>
      </dgm:t>
    </dgm:pt>
    <dgm:pt modelId="{E9464586-267F-497F-BF74-3D3FF9E85EA1}">
      <dgm:prSet/>
      <dgm:spPr/>
      <dgm:t>
        <a:bodyPr/>
        <a:lstStyle/>
        <a:p>
          <a:r>
            <a:rPr lang="hu-HU"/>
            <a:t>Egyéb</a:t>
          </a:r>
          <a:endParaRPr lang="hu-HU" dirty="0"/>
        </a:p>
      </dgm:t>
    </dgm:pt>
    <dgm:pt modelId="{AA67289C-3B93-436B-BD53-0AC734CF96D0}" type="parTrans" cxnId="{B2D170C4-029B-4018-9D78-D9382B8E3194}">
      <dgm:prSet/>
      <dgm:spPr/>
      <dgm:t>
        <a:bodyPr/>
        <a:lstStyle/>
        <a:p>
          <a:endParaRPr lang="hu-HU"/>
        </a:p>
      </dgm:t>
    </dgm:pt>
    <dgm:pt modelId="{CAEF3666-DE23-413F-9263-47A48224B1C0}" type="sibTrans" cxnId="{B2D170C4-029B-4018-9D78-D9382B8E3194}">
      <dgm:prSet/>
      <dgm:spPr/>
      <dgm:t>
        <a:bodyPr/>
        <a:lstStyle/>
        <a:p>
          <a:endParaRPr lang="hu-HU"/>
        </a:p>
      </dgm:t>
    </dgm:pt>
    <dgm:pt modelId="{C106D329-9BBA-44FF-A3C6-D23803C63C3B}" type="pres">
      <dgm:prSet presAssocID="{800EA239-9DC9-4EF3-B6F2-AA8CD8335B97}" presName="composite" presStyleCnt="0">
        <dgm:presLayoutVars>
          <dgm:chMax val="5"/>
          <dgm:dir/>
          <dgm:animLvl val="ctr"/>
          <dgm:resizeHandles val="exact"/>
        </dgm:presLayoutVars>
      </dgm:prSet>
      <dgm:spPr/>
    </dgm:pt>
    <dgm:pt modelId="{F948E7D6-1F44-4F0F-840B-ADA064BC80CC}" type="pres">
      <dgm:prSet presAssocID="{800EA239-9DC9-4EF3-B6F2-AA8CD8335B97}" presName="cycle" presStyleCnt="0"/>
      <dgm:spPr/>
    </dgm:pt>
    <dgm:pt modelId="{105C334C-D79B-4556-9522-157377868980}" type="pres">
      <dgm:prSet presAssocID="{800EA239-9DC9-4EF3-B6F2-AA8CD8335B97}" presName="centerShape" presStyleCnt="0"/>
      <dgm:spPr/>
    </dgm:pt>
    <dgm:pt modelId="{0A4FCA91-39F0-4D27-BBD5-1CE2D03D0E04}" type="pres">
      <dgm:prSet presAssocID="{800EA239-9DC9-4EF3-B6F2-AA8CD8335B97}" presName="connSite" presStyleLbl="node1" presStyleIdx="0" presStyleCnt="4"/>
      <dgm:spPr/>
    </dgm:pt>
    <dgm:pt modelId="{FE69009C-CB71-4467-B758-26E1B4AD6CC1}" type="pres">
      <dgm:prSet presAssocID="{800EA239-9DC9-4EF3-B6F2-AA8CD8335B97}"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666E076-5EB3-434A-A263-43AB44E6B6BA}" type="pres">
      <dgm:prSet presAssocID="{EE8BCD34-AF02-480E-BD01-FD216535CBCE}" presName="Name25" presStyleLbl="parChTrans1D1" presStyleIdx="0" presStyleCnt="3"/>
      <dgm:spPr/>
    </dgm:pt>
    <dgm:pt modelId="{2B382F79-AC60-48C5-BE3B-73611F392C1C}" type="pres">
      <dgm:prSet presAssocID="{38A103CD-6795-447E-9197-E0279147CAE3}" presName="node" presStyleCnt="0"/>
      <dgm:spPr/>
    </dgm:pt>
    <dgm:pt modelId="{FDC6F855-B9FB-43C4-ACE2-2242C1A7A946}" type="pres">
      <dgm:prSet presAssocID="{38A103CD-6795-447E-9197-E0279147CAE3}" presName="parentNode" presStyleLbl="node1" presStyleIdx="1" presStyleCnt="4">
        <dgm:presLayoutVars>
          <dgm:chMax val="1"/>
          <dgm:bulletEnabled val="1"/>
        </dgm:presLayoutVars>
      </dgm:prSet>
      <dgm:spPr/>
    </dgm:pt>
    <dgm:pt modelId="{E917DE4F-DA4C-450F-99AD-0DCBCB462A9C}" type="pres">
      <dgm:prSet presAssocID="{38A103CD-6795-447E-9197-E0279147CAE3}" presName="childNode" presStyleLbl="revTx" presStyleIdx="0" presStyleCnt="3">
        <dgm:presLayoutVars>
          <dgm:bulletEnabled val="1"/>
        </dgm:presLayoutVars>
      </dgm:prSet>
      <dgm:spPr/>
    </dgm:pt>
    <dgm:pt modelId="{174D032E-71D7-4190-B794-00C4ECD183CB}" type="pres">
      <dgm:prSet presAssocID="{5E8A2585-68FE-4C1C-97C2-AF9E31F919C3}" presName="Name25" presStyleLbl="parChTrans1D1" presStyleIdx="1" presStyleCnt="3"/>
      <dgm:spPr/>
    </dgm:pt>
    <dgm:pt modelId="{55D414CE-59EF-487A-9D53-B620250E0E49}" type="pres">
      <dgm:prSet presAssocID="{6EA2FAD2-D1A0-4136-91DE-6A9C1E8EBFFB}" presName="node" presStyleCnt="0"/>
      <dgm:spPr/>
    </dgm:pt>
    <dgm:pt modelId="{76C3C724-FB1C-4777-960C-125609532DD0}" type="pres">
      <dgm:prSet presAssocID="{6EA2FAD2-D1A0-4136-91DE-6A9C1E8EBFFB}" presName="parentNode" presStyleLbl="node1" presStyleIdx="2" presStyleCnt="4">
        <dgm:presLayoutVars>
          <dgm:chMax val="1"/>
          <dgm:bulletEnabled val="1"/>
        </dgm:presLayoutVars>
      </dgm:prSet>
      <dgm:spPr/>
    </dgm:pt>
    <dgm:pt modelId="{A45E9C25-48DD-4F1C-AE64-3DF63128D9B5}" type="pres">
      <dgm:prSet presAssocID="{6EA2FAD2-D1A0-4136-91DE-6A9C1E8EBFFB}" presName="childNode" presStyleLbl="revTx" presStyleIdx="1" presStyleCnt="3">
        <dgm:presLayoutVars>
          <dgm:bulletEnabled val="1"/>
        </dgm:presLayoutVars>
      </dgm:prSet>
      <dgm:spPr/>
    </dgm:pt>
    <dgm:pt modelId="{AF8CAF1A-B757-42CB-A25C-FA9440D5AA85}" type="pres">
      <dgm:prSet presAssocID="{37C510B1-BCA5-4C1C-8582-8F449D3835D2}" presName="Name25" presStyleLbl="parChTrans1D1" presStyleIdx="2" presStyleCnt="3"/>
      <dgm:spPr/>
    </dgm:pt>
    <dgm:pt modelId="{85471D99-AE2B-4993-B078-5479EBF56147}" type="pres">
      <dgm:prSet presAssocID="{C06D5094-7F8D-47C5-A1FF-7D1A3EE17841}" presName="node" presStyleCnt="0"/>
      <dgm:spPr/>
    </dgm:pt>
    <dgm:pt modelId="{6A058B8D-1F9B-407E-B229-15CB0E12E374}" type="pres">
      <dgm:prSet presAssocID="{C06D5094-7F8D-47C5-A1FF-7D1A3EE17841}" presName="parentNode" presStyleLbl="node1" presStyleIdx="3" presStyleCnt="4">
        <dgm:presLayoutVars>
          <dgm:chMax val="1"/>
          <dgm:bulletEnabled val="1"/>
        </dgm:presLayoutVars>
      </dgm:prSet>
      <dgm:spPr/>
    </dgm:pt>
    <dgm:pt modelId="{06BF3610-A1B6-459F-9AF0-081E2D9F05BD}" type="pres">
      <dgm:prSet presAssocID="{C06D5094-7F8D-47C5-A1FF-7D1A3EE17841}" presName="childNode" presStyleLbl="revTx" presStyleIdx="2" presStyleCnt="3">
        <dgm:presLayoutVars>
          <dgm:bulletEnabled val="1"/>
        </dgm:presLayoutVars>
      </dgm:prSet>
      <dgm:spPr/>
    </dgm:pt>
  </dgm:ptLst>
  <dgm:cxnLst>
    <dgm:cxn modelId="{9664DA03-03B9-4586-89B7-0DF94A164743}" type="presOf" srcId="{7C5325DC-F7A0-4405-9B9E-C8DC5A6A0168}" destId="{E917DE4F-DA4C-450F-99AD-0DCBCB462A9C}" srcOrd="0" destOrd="0" presId="urn:microsoft.com/office/officeart/2005/8/layout/radial2"/>
    <dgm:cxn modelId="{50FF0A06-65EE-4D5B-B091-2F558DDC7F05}" type="presOf" srcId="{C06D5094-7F8D-47C5-A1FF-7D1A3EE17841}" destId="{6A058B8D-1F9B-407E-B229-15CB0E12E374}" srcOrd="0" destOrd="0" presId="urn:microsoft.com/office/officeart/2005/8/layout/radial2"/>
    <dgm:cxn modelId="{313C9906-D363-4DE8-8E0F-2AA284906AD8}" type="presOf" srcId="{E9464586-267F-497F-BF74-3D3FF9E85EA1}" destId="{06BF3610-A1B6-459F-9AF0-081E2D9F05BD}" srcOrd="0" destOrd="1" presId="urn:microsoft.com/office/officeart/2005/8/layout/radial2"/>
    <dgm:cxn modelId="{A12D560F-F8C2-4000-A12B-1DCBDD450E8E}" srcId="{800EA239-9DC9-4EF3-B6F2-AA8CD8335B97}" destId="{38A103CD-6795-447E-9197-E0279147CAE3}" srcOrd="0" destOrd="0" parTransId="{EE8BCD34-AF02-480E-BD01-FD216535CBCE}" sibTransId="{00B7928E-5E71-4DDC-924B-CA755064120E}"/>
    <dgm:cxn modelId="{19BD5F10-4414-4FEA-9083-FEDACE61C0D1}" srcId="{800EA239-9DC9-4EF3-B6F2-AA8CD8335B97}" destId="{C06D5094-7F8D-47C5-A1FF-7D1A3EE17841}" srcOrd="2" destOrd="0" parTransId="{37C510B1-BCA5-4C1C-8582-8F449D3835D2}" sibTransId="{42A522A1-F42C-4E08-8545-C1B8FC2CA9FB}"/>
    <dgm:cxn modelId="{65108D25-18EF-4F40-AB9C-5033D9C5AC68}" type="presOf" srcId="{42A3ED31-E42B-4883-986F-731B6D840F8D}" destId="{A45E9C25-48DD-4F1C-AE64-3DF63128D9B5}" srcOrd="0" destOrd="0" presId="urn:microsoft.com/office/officeart/2005/8/layout/radial2"/>
    <dgm:cxn modelId="{247A8D2B-477F-4F37-B107-679FC2DDAD83}" type="presOf" srcId="{37C510B1-BCA5-4C1C-8582-8F449D3835D2}" destId="{AF8CAF1A-B757-42CB-A25C-FA9440D5AA85}" srcOrd="0" destOrd="0" presId="urn:microsoft.com/office/officeart/2005/8/layout/radial2"/>
    <dgm:cxn modelId="{F5099637-E37A-4734-A855-3EF14FEED78C}" type="presOf" srcId="{4B5E1E4D-D055-4FF3-A885-199658ED7C40}" destId="{06BF3610-A1B6-459F-9AF0-081E2D9F05BD}" srcOrd="0" destOrd="0" presId="urn:microsoft.com/office/officeart/2005/8/layout/radial2"/>
    <dgm:cxn modelId="{8E7F505F-E874-42BD-90D5-CF3738D1AB48}" type="presOf" srcId="{800EA239-9DC9-4EF3-B6F2-AA8CD8335B97}" destId="{C106D329-9BBA-44FF-A3C6-D23803C63C3B}" srcOrd="0" destOrd="0" presId="urn:microsoft.com/office/officeart/2005/8/layout/radial2"/>
    <dgm:cxn modelId="{2FFE1953-12C5-4D16-8DCB-B505B89D85DA}" srcId="{6EA2FAD2-D1A0-4136-91DE-6A9C1E8EBFFB}" destId="{42A3ED31-E42B-4883-986F-731B6D840F8D}" srcOrd="0" destOrd="0" parTransId="{8085827A-0DC1-4EC6-BDEB-09746A6B97A8}" sibTransId="{DCD70AD0-A5B1-4D49-AB7C-ED68DBD969AD}"/>
    <dgm:cxn modelId="{6186B379-DD09-4582-AD3D-5A0C704A7AF7}" srcId="{6EA2FAD2-D1A0-4136-91DE-6A9C1E8EBFFB}" destId="{29D5B91B-95BE-4862-AC24-909D14BF5C09}" srcOrd="1" destOrd="0" parTransId="{784A3C68-4B0D-4FA9-8AE1-C3205CB390E5}" sibTransId="{8A022DB8-9DA9-4DAA-8139-4505CDE8610E}"/>
    <dgm:cxn modelId="{F8C12E7E-92B8-4A06-9EBE-A5605AD52BF8}" srcId="{38A103CD-6795-447E-9197-E0279147CAE3}" destId="{EDF1ECDA-F6F7-4F48-A872-4DE4D30B5CBB}" srcOrd="1" destOrd="0" parTransId="{AA3BF16E-0FE3-4DBA-BD02-B9A1473C5C2E}" sibTransId="{C19E8B2F-94A4-4FBB-AE69-E76B113EAFD8}"/>
    <dgm:cxn modelId="{1B7CB386-ADCD-4A8C-8C22-9380E03C81EF}" srcId="{800EA239-9DC9-4EF3-B6F2-AA8CD8335B97}" destId="{6EA2FAD2-D1A0-4136-91DE-6A9C1E8EBFFB}" srcOrd="1" destOrd="0" parTransId="{5E8A2585-68FE-4C1C-97C2-AF9E31F919C3}" sibTransId="{F75774F8-3FE4-4EC4-8A5F-13AABFFABE1A}"/>
    <dgm:cxn modelId="{61A611B0-66DC-4013-BB8E-0BDCA2889EC4}" srcId="{38A103CD-6795-447E-9197-E0279147CAE3}" destId="{7C5325DC-F7A0-4405-9B9E-C8DC5A6A0168}" srcOrd="0" destOrd="0" parTransId="{E7DA2B00-486C-4A61-AF47-2ECB40D46943}" sibTransId="{80F3F95E-9193-4A58-A66E-F9B9F5B116EF}"/>
    <dgm:cxn modelId="{B2D170C4-029B-4018-9D78-D9382B8E3194}" srcId="{C06D5094-7F8D-47C5-A1FF-7D1A3EE17841}" destId="{E9464586-267F-497F-BF74-3D3FF9E85EA1}" srcOrd="1" destOrd="0" parTransId="{AA67289C-3B93-436B-BD53-0AC734CF96D0}" sibTransId="{CAEF3666-DE23-413F-9263-47A48224B1C0}"/>
    <dgm:cxn modelId="{DAB475D0-2CB8-46FC-BEEE-CB46F7A7E0E8}" type="presOf" srcId="{EE8BCD34-AF02-480E-BD01-FD216535CBCE}" destId="{4666E076-5EB3-434A-A263-43AB44E6B6BA}" srcOrd="0" destOrd="0" presId="urn:microsoft.com/office/officeart/2005/8/layout/radial2"/>
    <dgm:cxn modelId="{94A670D1-1760-4364-AC51-50265FF2EC17}" type="presOf" srcId="{38A103CD-6795-447E-9197-E0279147CAE3}" destId="{FDC6F855-B9FB-43C4-ACE2-2242C1A7A946}" srcOrd="0" destOrd="0" presId="urn:microsoft.com/office/officeart/2005/8/layout/radial2"/>
    <dgm:cxn modelId="{4AD08BD4-AA4C-45D0-A79B-22CE353DA97B}" type="presOf" srcId="{6EA2FAD2-D1A0-4136-91DE-6A9C1E8EBFFB}" destId="{76C3C724-FB1C-4777-960C-125609532DD0}" srcOrd="0" destOrd="0" presId="urn:microsoft.com/office/officeart/2005/8/layout/radial2"/>
    <dgm:cxn modelId="{CEBE8BD9-9D93-4B23-9E3A-D904233D9D4D}" type="presOf" srcId="{EDF1ECDA-F6F7-4F48-A872-4DE4D30B5CBB}" destId="{E917DE4F-DA4C-450F-99AD-0DCBCB462A9C}" srcOrd="0" destOrd="1" presId="urn:microsoft.com/office/officeart/2005/8/layout/radial2"/>
    <dgm:cxn modelId="{4C5A52EA-E93B-4AB2-85AA-3ADC329A141A}" type="presOf" srcId="{5E8A2585-68FE-4C1C-97C2-AF9E31F919C3}" destId="{174D032E-71D7-4190-B794-00C4ECD183CB}" srcOrd="0" destOrd="0" presId="urn:microsoft.com/office/officeart/2005/8/layout/radial2"/>
    <dgm:cxn modelId="{C94412F1-ABA2-4A9C-B1D5-233A62E51457}" type="presOf" srcId="{29D5B91B-95BE-4862-AC24-909D14BF5C09}" destId="{A45E9C25-48DD-4F1C-AE64-3DF63128D9B5}" srcOrd="0" destOrd="1" presId="urn:microsoft.com/office/officeart/2005/8/layout/radial2"/>
    <dgm:cxn modelId="{272F95F1-F5C3-4159-B1AD-2B2575192727}" srcId="{C06D5094-7F8D-47C5-A1FF-7D1A3EE17841}" destId="{4B5E1E4D-D055-4FF3-A885-199658ED7C40}" srcOrd="0" destOrd="0" parTransId="{6861B015-F010-4807-B84F-9B2DCB383332}" sibTransId="{C91040DA-2EAC-4070-8C92-A6874567F5D6}"/>
    <dgm:cxn modelId="{FD6F427A-7AA1-491D-9954-1FC1AC65A6DB}" type="presParOf" srcId="{C106D329-9BBA-44FF-A3C6-D23803C63C3B}" destId="{F948E7D6-1F44-4F0F-840B-ADA064BC80CC}" srcOrd="0" destOrd="0" presId="urn:microsoft.com/office/officeart/2005/8/layout/radial2"/>
    <dgm:cxn modelId="{020F1478-5D85-458F-8043-83949D3F70ED}" type="presParOf" srcId="{F948E7D6-1F44-4F0F-840B-ADA064BC80CC}" destId="{105C334C-D79B-4556-9522-157377868980}" srcOrd="0" destOrd="0" presId="urn:microsoft.com/office/officeart/2005/8/layout/radial2"/>
    <dgm:cxn modelId="{5663679F-198F-4FA9-B1C4-E7A26670E6D3}" type="presParOf" srcId="{105C334C-D79B-4556-9522-157377868980}" destId="{0A4FCA91-39F0-4D27-BBD5-1CE2D03D0E04}" srcOrd="0" destOrd="0" presId="urn:microsoft.com/office/officeart/2005/8/layout/radial2"/>
    <dgm:cxn modelId="{343F9987-2478-4583-B93A-879F238EB3D8}" type="presParOf" srcId="{105C334C-D79B-4556-9522-157377868980}" destId="{FE69009C-CB71-4467-B758-26E1B4AD6CC1}" srcOrd="1" destOrd="0" presId="urn:microsoft.com/office/officeart/2005/8/layout/radial2"/>
    <dgm:cxn modelId="{30DD2726-6BE9-41ED-B218-DEF963A74D3F}" type="presParOf" srcId="{F948E7D6-1F44-4F0F-840B-ADA064BC80CC}" destId="{4666E076-5EB3-434A-A263-43AB44E6B6BA}" srcOrd="1" destOrd="0" presId="urn:microsoft.com/office/officeart/2005/8/layout/radial2"/>
    <dgm:cxn modelId="{FBF560AF-0AA6-4ECB-994D-C94B35FACA6C}" type="presParOf" srcId="{F948E7D6-1F44-4F0F-840B-ADA064BC80CC}" destId="{2B382F79-AC60-48C5-BE3B-73611F392C1C}" srcOrd="2" destOrd="0" presId="urn:microsoft.com/office/officeart/2005/8/layout/radial2"/>
    <dgm:cxn modelId="{2B7D8A31-75F5-46FD-B576-09D537AC5182}" type="presParOf" srcId="{2B382F79-AC60-48C5-BE3B-73611F392C1C}" destId="{FDC6F855-B9FB-43C4-ACE2-2242C1A7A946}" srcOrd="0" destOrd="0" presId="urn:microsoft.com/office/officeart/2005/8/layout/radial2"/>
    <dgm:cxn modelId="{CFA36484-34B4-4252-8977-102935D8FF19}" type="presParOf" srcId="{2B382F79-AC60-48C5-BE3B-73611F392C1C}" destId="{E917DE4F-DA4C-450F-99AD-0DCBCB462A9C}" srcOrd="1" destOrd="0" presId="urn:microsoft.com/office/officeart/2005/8/layout/radial2"/>
    <dgm:cxn modelId="{CA98B82A-EFF8-4188-8AEB-EE6DD0247125}" type="presParOf" srcId="{F948E7D6-1F44-4F0F-840B-ADA064BC80CC}" destId="{174D032E-71D7-4190-B794-00C4ECD183CB}" srcOrd="3" destOrd="0" presId="urn:microsoft.com/office/officeart/2005/8/layout/radial2"/>
    <dgm:cxn modelId="{892CE8F7-B07A-4D14-AF70-C4D888891426}" type="presParOf" srcId="{F948E7D6-1F44-4F0F-840B-ADA064BC80CC}" destId="{55D414CE-59EF-487A-9D53-B620250E0E49}" srcOrd="4" destOrd="0" presId="urn:microsoft.com/office/officeart/2005/8/layout/radial2"/>
    <dgm:cxn modelId="{D4FB3EFE-7FA0-466D-95C2-F00619BC7904}" type="presParOf" srcId="{55D414CE-59EF-487A-9D53-B620250E0E49}" destId="{76C3C724-FB1C-4777-960C-125609532DD0}" srcOrd="0" destOrd="0" presId="urn:microsoft.com/office/officeart/2005/8/layout/radial2"/>
    <dgm:cxn modelId="{0764E67F-6079-40D0-ADBB-8E66CF0CCBFE}" type="presParOf" srcId="{55D414CE-59EF-487A-9D53-B620250E0E49}" destId="{A45E9C25-48DD-4F1C-AE64-3DF63128D9B5}" srcOrd="1" destOrd="0" presId="urn:microsoft.com/office/officeart/2005/8/layout/radial2"/>
    <dgm:cxn modelId="{28339862-29DF-43ED-948A-EAE8745ED6DE}" type="presParOf" srcId="{F948E7D6-1F44-4F0F-840B-ADA064BC80CC}" destId="{AF8CAF1A-B757-42CB-A25C-FA9440D5AA85}" srcOrd="5" destOrd="0" presId="urn:microsoft.com/office/officeart/2005/8/layout/radial2"/>
    <dgm:cxn modelId="{43DE00BF-D7B7-49B4-A61F-65A18928035C}" type="presParOf" srcId="{F948E7D6-1F44-4F0F-840B-ADA064BC80CC}" destId="{85471D99-AE2B-4993-B078-5479EBF56147}" srcOrd="6" destOrd="0" presId="urn:microsoft.com/office/officeart/2005/8/layout/radial2"/>
    <dgm:cxn modelId="{C900DF85-B9E6-4AB8-A8B3-8CE63BA3C45F}" type="presParOf" srcId="{85471D99-AE2B-4993-B078-5479EBF56147}" destId="{6A058B8D-1F9B-407E-B229-15CB0E12E374}" srcOrd="0" destOrd="0" presId="urn:microsoft.com/office/officeart/2005/8/layout/radial2"/>
    <dgm:cxn modelId="{D0DEF4A3-7F20-47D7-A1A0-B2FFAE9D2C3A}" type="presParOf" srcId="{85471D99-AE2B-4993-B078-5479EBF56147}" destId="{06BF3610-A1B6-459F-9AF0-081E2D9F05BD}"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230608-0F8D-4AA1-B789-2178583F4667}" type="doc">
      <dgm:prSet loTypeId="urn:microsoft.com/office/officeart/2005/8/layout/vList2" loCatId="list" qsTypeId="urn:microsoft.com/office/officeart/2005/8/quickstyle/3d3" qsCatId="3D" csTypeId="urn:microsoft.com/office/officeart/2005/8/colors/colorful1" csCatId="colorful" phldr="1"/>
      <dgm:spPr/>
      <dgm:t>
        <a:bodyPr/>
        <a:lstStyle/>
        <a:p>
          <a:endParaRPr lang="hu-HU"/>
        </a:p>
      </dgm:t>
    </dgm:pt>
    <dgm:pt modelId="{A0D0416C-33FE-4890-A77D-105D5475984E}">
      <dgm:prSet/>
      <dgm:spPr/>
      <dgm:t>
        <a:bodyPr/>
        <a:lstStyle/>
        <a:p>
          <a:pPr rtl="0"/>
          <a:r>
            <a:rPr lang="hu-HU" dirty="0" err="1"/>
            <a:t>Asszimetrikus</a:t>
          </a:r>
          <a:r>
            <a:rPr lang="hu-HU" dirty="0"/>
            <a:t> (civil) </a:t>
          </a:r>
          <a:r>
            <a:rPr lang="hu-HU" dirty="0" err="1"/>
            <a:t>kiber</a:t>
          </a:r>
          <a:r>
            <a:rPr lang="hu-HU" dirty="0"/>
            <a:t>-„hadviselés” várható</a:t>
          </a:r>
        </a:p>
      </dgm:t>
    </dgm:pt>
    <dgm:pt modelId="{A62AFBA8-567A-4477-921B-DB40D874B1E2}" type="parTrans" cxnId="{0CDC7708-0A61-4F0E-B672-9A63E2571203}">
      <dgm:prSet/>
      <dgm:spPr/>
      <dgm:t>
        <a:bodyPr/>
        <a:lstStyle/>
        <a:p>
          <a:endParaRPr lang="hu-HU"/>
        </a:p>
      </dgm:t>
    </dgm:pt>
    <dgm:pt modelId="{97170663-7EDC-499F-8F0F-C2ACBBA981FF}" type="sibTrans" cxnId="{0CDC7708-0A61-4F0E-B672-9A63E2571203}">
      <dgm:prSet/>
      <dgm:spPr/>
      <dgm:t>
        <a:bodyPr/>
        <a:lstStyle/>
        <a:p>
          <a:endParaRPr lang="hu-HU"/>
        </a:p>
      </dgm:t>
    </dgm:pt>
    <dgm:pt modelId="{8E65A4FF-3045-4DCC-AE5B-BEB12D500797}">
      <dgm:prSet/>
      <dgm:spPr/>
      <dgm:t>
        <a:bodyPr/>
        <a:lstStyle/>
        <a:p>
          <a:pPr rtl="0"/>
          <a:r>
            <a:rPr lang="pt-BR"/>
            <a:t>Megnő a digitális támadási felület</a:t>
          </a:r>
          <a:endParaRPr lang="hu-HU"/>
        </a:p>
      </dgm:t>
    </dgm:pt>
    <dgm:pt modelId="{245AB6F6-A92D-4ECF-BB67-07E992BDA333}" type="parTrans" cxnId="{0F905007-6325-4DD7-A539-2E2B42956D1E}">
      <dgm:prSet/>
      <dgm:spPr/>
      <dgm:t>
        <a:bodyPr/>
        <a:lstStyle/>
        <a:p>
          <a:endParaRPr lang="hu-HU"/>
        </a:p>
      </dgm:t>
    </dgm:pt>
    <dgm:pt modelId="{B7010BBD-237D-4E19-A703-2FCF6E9ECF9A}" type="sibTrans" cxnId="{0F905007-6325-4DD7-A539-2E2B42956D1E}">
      <dgm:prSet/>
      <dgm:spPr/>
      <dgm:t>
        <a:bodyPr/>
        <a:lstStyle/>
        <a:p>
          <a:endParaRPr lang="hu-HU"/>
        </a:p>
      </dgm:t>
    </dgm:pt>
    <dgm:pt modelId="{4B9E0367-C917-4393-B1F2-90629FE508E8}">
      <dgm:prSet/>
      <dgm:spPr/>
      <dgm:t>
        <a:bodyPr/>
        <a:lstStyle/>
        <a:p>
          <a:pPr rtl="0"/>
          <a:r>
            <a:rPr lang="hu-HU" dirty="0"/>
            <a:t>A kifinomultabb és személyre szabott </a:t>
          </a:r>
          <a:r>
            <a:rPr lang="hu-HU" dirty="0" err="1"/>
            <a:t>támadásokk</a:t>
          </a:r>
          <a:endParaRPr lang="hu-HU" dirty="0"/>
        </a:p>
      </dgm:t>
    </dgm:pt>
    <dgm:pt modelId="{838AE73A-8887-44E7-923B-CC3DDF4DE1AC}" type="parTrans" cxnId="{3305D4E4-9E00-4A5D-87C7-1FF7EF7F2267}">
      <dgm:prSet/>
      <dgm:spPr/>
      <dgm:t>
        <a:bodyPr/>
        <a:lstStyle/>
        <a:p>
          <a:endParaRPr lang="hu-HU"/>
        </a:p>
      </dgm:t>
    </dgm:pt>
    <dgm:pt modelId="{1356C75E-CA9E-45AA-937E-91985BEFF1E0}" type="sibTrans" cxnId="{3305D4E4-9E00-4A5D-87C7-1FF7EF7F2267}">
      <dgm:prSet/>
      <dgm:spPr/>
      <dgm:t>
        <a:bodyPr/>
        <a:lstStyle/>
        <a:p>
          <a:endParaRPr lang="hu-HU"/>
        </a:p>
      </dgm:t>
    </dgm:pt>
    <dgm:pt modelId="{E2AF4972-7777-43C8-83B1-EB1A9A3372BF}">
      <dgm:prSet/>
      <dgm:spPr/>
      <dgm:t>
        <a:bodyPr/>
        <a:lstStyle/>
        <a:p>
          <a:pPr rtl="0"/>
          <a:r>
            <a:rPr lang="hu-HU" dirty="0"/>
            <a:t>A sérülékenységek kezelése újra-gondolásra szorul</a:t>
          </a:r>
        </a:p>
      </dgm:t>
    </dgm:pt>
    <dgm:pt modelId="{AEAC7F13-53B0-41BD-AA80-FA2AD9B5A38B}" type="parTrans" cxnId="{063EA6C3-45EF-4DCB-A78C-9D2EDEF4A210}">
      <dgm:prSet/>
      <dgm:spPr/>
      <dgm:t>
        <a:bodyPr/>
        <a:lstStyle/>
        <a:p>
          <a:endParaRPr lang="hu-HU"/>
        </a:p>
      </dgm:t>
    </dgm:pt>
    <dgm:pt modelId="{26772627-F35E-4043-9934-A9F472C3A072}" type="sibTrans" cxnId="{063EA6C3-45EF-4DCB-A78C-9D2EDEF4A210}">
      <dgm:prSet/>
      <dgm:spPr/>
      <dgm:t>
        <a:bodyPr/>
        <a:lstStyle/>
        <a:p>
          <a:endParaRPr lang="hu-HU"/>
        </a:p>
      </dgm:t>
    </dgm:pt>
    <dgm:pt modelId="{2490499A-1D3C-4368-98B8-B43717FF5E26}" type="pres">
      <dgm:prSet presAssocID="{C6230608-0F8D-4AA1-B789-2178583F4667}" presName="linear" presStyleCnt="0">
        <dgm:presLayoutVars>
          <dgm:animLvl val="lvl"/>
          <dgm:resizeHandles val="exact"/>
        </dgm:presLayoutVars>
      </dgm:prSet>
      <dgm:spPr/>
    </dgm:pt>
    <dgm:pt modelId="{DD7FCBF0-E3C3-4C97-BCE7-E07E0C3F4925}" type="pres">
      <dgm:prSet presAssocID="{A0D0416C-33FE-4890-A77D-105D5475984E}" presName="parentText" presStyleLbl="node1" presStyleIdx="0" presStyleCnt="4">
        <dgm:presLayoutVars>
          <dgm:chMax val="0"/>
          <dgm:bulletEnabled val="1"/>
        </dgm:presLayoutVars>
      </dgm:prSet>
      <dgm:spPr/>
    </dgm:pt>
    <dgm:pt modelId="{945C372B-43F4-4A95-A44F-9221F880F627}" type="pres">
      <dgm:prSet presAssocID="{97170663-7EDC-499F-8F0F-C2ACBBA981FF}" presName="spacer" presStyleCnt="0"/>
      <dgm:spPr/>
    </dgm:pt>
    <dgm:pt modelId="{730598CE-F754-404B-9FC2-835C091ED2F6}" type="pres">
      <dgm:prSet presAssocID="{8E65A4FF-3045-4DCC-AE5B-BEB12D500797}" presName="parentText" presStyleLbl="node1" presStyleIdx="1" presStyleCnt="4">
        <dgm:presLayoutVars>
          <dgm:chMax val="0"/>
          <dgm:bulletEnabled val="1"/>
        </dgm:presLayoutVars>
      </dgm:prSet>
      <dgm:spPr/>
    </dgm:pt>
    <dgm:pt modelId="{5D1FDA65-819A-4B7E-B778-79615D02CAC0}" type="pres">
      <dgm:prSet presAssocID="{B7010BBD-237D-4E19-A703-2FCF6E9ECF9A}" presName="spacer" presStyleCnt="0"/>
      <dgm:spPr/>
    </dgm:pt>
    <dgm:pt modelId="{B0DC4091-689D-4AE2-AB26-4C19752BE791}" type="pres">
      <dgm:prSet presAssocID="{4B9E0367-C917-4393-B1F2-90629FE508E8}" presName="parentText" presStyleLbl="node1" presStyleIdx="2" presStyleCnt="4">
        <dgm:presLayoutVars>
          <dgm:chMax val="0"/>
          <dgm:bulletEnabled val="1"/>
        </dgm:presLayoutVars>
      </dgm:prSet>
      <dgm:spPr/>
    </dgm:pt>
    <dgm:pt modelId="{CE25D99A-E985-434C-9D6A-65AF2BAD9C33}" type="pres">
      <dgm:prSet presAssocID="{1356C75E-CA9E-45AA-937E-91985BEFF1E0}" presName="spacer" presStyleCnt="0"/>
      <dgm:spPr/>
    </dgm:pt>
    <dgm:pt modelId="{C4E90536-76E2-4214-811B-DF64D22BC0F0}" type="pres">
      <dgm:prSet presAssocID="{E2AF4972-7777-43C8-83B1-EB1A9A3372BF}" presName="parentText" presStyleLbl="node1" presStyleIdx="3" presStyleCnt="4">
        <dgm:presLayoutVars>
          <dgm:chMax val="0"/>
          <dgm:bulletEnabled val="1"/>
        </dgm:presLayoutVars>
      </dgm:prSet>
      <dgm:spPr/>
    </dgm:pt>
  </dgm:ptLst>
  <dgm:cxnLst>
    <dgm:cxn modelId="{88AED105-70E5-4E04-B823-253DE08D972C}" type="presOf" srcId="{A0D0416C-33FE-4890-A77D-105D5475984E}" destId="{DD7FCBF0-E3C3-4C97-BCE7-E07E0C3F4925}" srcOrd="0" destOrd="0" presId="urn:microsoft.com/office/officeart/2005/8/layout/vList2"/>
    <dgm:cxn modelId="{0F905007-6325-4DD7-A539-2E2B42956D1E}" srcId="{C6230608-0F8D-4AA1-B789-2178583F4667}" destId="{8E65A4FF-3045-4DCC-AE5B-BEB12D500797}" srcOrd="1" destOrd="0" parTransId="{245AB6F6-A92D-4ECF-BB67-07E992BDA333}" sibTransId="{B7010BBD-237D-4E19-A703-2FCF6E9ECF9A}"/>
    <dgm:cxn modelId="{0CDC7708-0A61-4F0E-B672-9A63E2571203}" srcId="{C6230608-0F8D-4AA1-B789-2178583F4667}" destId="{A0D0416C-33FE-4890-A77D-105D5475984E}" srcOrd="0" destOrd="0" parTransId="{A62AFBA8-567A-4477-921B-DB40D874B1E2}" sibTransId="{97170663-7EDC-499F-8F0F-C2ACBBA981FF}"/>
    <dgm:cxn modelId="{08B3381F-496A-4E70-9628-06F21361B2B1}" type="presOf" srcId="{8E65A4FF-3045-4DCC-AE5B-BEB12D500797}" destId="{730598CE-F754-404B-9FC2-835C091ED2F6}" srcOrd="0" destOrd="0" presId="urn:microsoft.com/office/officeart/2005/8/layout/vList2"/>
    <dgm:cxn modelId="{D6C39152-20BD-453C-82CF-AC4FF9D763B6}" type="presOf" srcId="{4B9E0367-C917-4393-B1F2-90629FE508E8}" destId="{B0DC4091-689D-4AE2-AB26-4C19752BE791}" srcOrd="0" destOrd="0" presId="urn:microsoft.com/office/officeart/2005/8/layout/vList2"/>
    <dgm:cxn modelId="{93C66B5A-EAE9-47B4-825B-C8AD77FA5779}" type="presOf" srcId="{C6230608-0F8D-4AA1-B789-2178583F4667}" destId="{2490499A-1D3C-4368-98B8-B43717FF5E26}" srcOrd="0" destOrd="0" presId="urn:microsoft.com/office/officeart/2005/8/layout/vList2"/>
    <dgm:cxn modelId="{99DAC3B6-3A1A-4378-BEC1-93D8E22F21AB}" type="presOf" srcId="{E2AF4972-7777-43C8-83B1-EB1A9A3372BF}" destId="{C4E90536-76E2-4214-811B-DF64D22BC0F0}" srcOrd="0" destOrd="0" presId="urn:microsoft.com/office/officeart/2005/8/layout/vList2"/>
    <dgm:cxn modelId="{063EA6C3-45EF-4DCB-A78C-9D2EDEF4A210}" srcId="{C6230608-0F8D-4AA1-B789-2178583F4667}" destId="{E2AF4972-7777-43C8-83B1-EB1A9A3372BF}" srcOrd="3" destOrd="0" parTransId="{AEAC7F13-53B0-41BD-AA80-FA2AD9B5A38B}" sibTransId="{26772627-F35E-4043-9934-A9F472C3A072}"/>
    <dgm:cxn modelId="{3305D4E4-9E00-4A5D-87C7-1FF7EF7F2267}" srcId="{C6230608-0F8D-4AA1-B789-2178583F4667}" destId="{4B9E0367-C917-4393-B1F2-90629FE508E8}" srcOrd="2" destOrd="0" parTransId="{838AE73A-8887-44E7-923B-CC3DDF4DE1AC}" sibTransId="{1356C75E-CA9E-45AA-937E-91985BEFF1E0}"/>
    <dgm:cxn modelId="{8F2D9BC9-D3D8-4E9F-933F-EB6D408A0F8A}" type="presParOf" srcId="{2490499A-1D3C-4368-98B8-B43717FF5E26}" destId="{DD7FCBF0-E3C3-4C97-BCE7-E07E0C3F4925}" srcOrd="0" destOrd="0" presId="urn:microsoft.com/office/officeart/2005/8/layout/vList2"/>
    <dgm:cxn modelId="{1BD96F4B-CC73-4A38-B823-5BD64BF29FAB}" type="presParOf" srcId="{2490499A-1D3C-4368-98B8-B43717FF5E26}" destId="{945C372B-43F4-4A95-A44F-9221F880F627}" srcOrd="1" destOrd="0" presId="urn:microsoft.com/office/officeart/2005/8/layout/vList2"/>
    <dgm:cxn modelId="{810E7E29-3E7D-4855-BEC7-D1BB139BB8B1}" type="presParOf" srcId="{2490499A-1D3C-4368-98B8-B43717FF5E26}" destId="{730598CE-F754-404B-9FC2-835C091ED2F6}" srcOrd="2" destOrd="0" presId="urn:microsoft.com/office/officeart/2005/8/layout/vList2"/>
    <dgm:cxn modelId="{E32391C4-87A5-4CE8-B2E0-CD874E2AF46A}" type="presParOf" srcId="{2490499A-1D3C-4368-98B8-B43717FF5E26}" destId="{5D1FDA65-819A-4B7E-B778-79615D02CAC0}" srcOrd="3" destOrd="0" presId="urn:microsoft.com/office/officeart/2005/8/layout/vList2"/>
    <dgm:cxn modelId="{5C3D87F8-8E23-46B3-A8DE-5369CD530FAB}" type="presParOf" srcId="{2490499A-1D3C-4368-98B8-B43717FF5E26}" destId="{B0DC4091-689D-4AE2-AB26-4C19752BE791}" srcOrd="4" destOrd="0" presId="urn:microsoft.com/office/officeart/2005/8/layout/vList2"/>
    <dgm:cxn modelId="{1C955957-6CDC-4F9B-90EC-AD998D588FA9}" type="presParOf" srcId="{2490499A-1D3C-4368-98B8-B43717FF5E26}" destId="{CE25D99A-E985-434C-9D6A-65AF2BAD9C33}" srcOrd="5" destOrd="0" presId="urn:microsoft.com/office/officeart/2005/8/layout/vList2"/>
    <dgm:cxn modelId="{1DECEF57-89FE-4C95-9F7C-EF030CA7671F}" type="presParOf" srcId="{2490499A-1D3C-4368-98B8-B43717FF5E26}" destId="{C4E90536-76E2-4214-811B-DF64D22BC0F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230608-0F8D-4AA1-B789-2178583F4667}" type="doc">
      <dgm:prSet loTypeId="urn:microsoft.com/office/officeart/2005/8/layout/vList2" loCatId="list" qsTypeId="urn:microsoft.com/office/officeart/2005/8/quickstyle/3d3" qsCatId="3D" csTypeId="urn:microsoft.com/office/officeart/2005/8/colors/colorful1" csCatId="colorful" phldr="1"/>
      <dgm:spPr/>
      <dgm:t>
        <a:bodyPr/>
        <a:lstStyle/>
        <a:p>
          <a:endParaRPr lang="hu-HU"/>
        </a:p>
      </dgm:t>
    </dgm:pt>
    <dgm:pt modelId="{E2AF4972-7777-43C8-83B1-EB1A9A3372BF}">
      <dgm:prSet/>
      <dgm:spPr/>
      <dgm:t>
        <a:bodyPr/>
        <a:lstStyle/>
        <a:p>
          <a:pPr rtl="0"/>
          <a:r>
            <a:rPr lang="hu-HU"/>
            <a:t>Egy céges AI tudását is ki lehet használni</a:t>
          </a:r>
          <a:endParaRPr lang="hu-HU" dirty="0"/>
        </a:p>
      </dgm:t>
    </dgm:pt>
    <dgm:pt modelId="{AEAC7F13-53B0-41BD-AA80-FA2AD9B5A38B}" type="parTrans" cxnId="{063EA6C3-45EF-4DCB-A78C-9D2EDEF4A210}">
      <dgm:prSet/>
      <dgm:spPr/>
      <dgm:t>
        <a:bodyPr/>
        <a:lstStyle/>
        <a:p>
          <a:endParaRPr lang="hu-HU"/>
        </a:p>
      </dgm:t>
    </dgm:pt>
    <dgm:pt modelId="{26772627-F35E-4043-9934-A9F472C3A072}" type="sibTrans" cxnId="{063EA6C3-45EF-4DCB-A78C-9D2EDEF4A210}">
      <dgm:prSet/>
      <dgm:spPr/>
      <dgm:t>
        <a:bodyPr/>
        <a:lstStyle/>
        <a:p>
          <a:endParaRPr lang="hu-HU"/>
        </a:p>
      </dgm:t>
    </dgm:pt>
    <dgm:pt modelId="{30F7246A-932F-4E27-8294-12BAA4B648F2}">
      <dgm:prSet/>
      <dgm:spPr/>
      <dgm:t>
        <a:bodyPr/>
        <a:lstStyle/>
        <a:p>
          <a:pPr rtl="0"/>
          <a:r>
            <a:rPr lang="hu-HU" dirty="0"/>
            <a:t>Teljesen új, teljesen az AI-n alapuló módszerek kialakulása</a:t>
          </a:r>
        </a:p>
      </dgm:t>
    </dgm:pt>
    <dgm:pt modelId="{DC85262F-E0F1-4C52-942D-E1AABCF132AF}" type="parTrans" cxnId="{EA31F516-00C2-41A7-92A0-4D9CE1620282}">
      <dgm:prSet/>
      <dgm:spPr/>
      <dgm:t>
        <a:bodyPr/>
        <a:lstStyle/>
        <a:p>
          <a:endParaRPr lang="hu-HU"/>
        </a:p>
      </dgm:t>
    </dgm:pt>
    <dgm:pt modelId="{3CCB3786-EE6A-432A-B37A-C9D37638F3A2}" type="sibTrans" cxnId="{EA31F516-00C2-41A7-92A0-4D9CE1620282}">
      <dgm:prSet/>
      <dgm:spPr/>
      <dgm:t>
        <a:bodyPr/>
        <a:lstStyle/>
        <a:p>
          <a:endParaRPr lang="hu-HU"/>
        </a:p>
      </dgm:t>
    </dgm:pt>
    <dgm:pt modelId="{F02C2B2A-0A57-42E5-A59A-BA292B843191}">
      <dgm:prSet/>
      <dgm:spPr/>
      <dgm:t>
        <a:bodyPr/>
        <a:lstStyle/>
        <a:p>
          <a:pPr rtl="0"/>
          <a:r>
            <a:rPr lang="hu-HU" dirty="0" err="1"/>
            <a:t>Rémísztgetés</a:t>
          </a:r>
          <a:r>
            <a:rPr lang="hu-HU" dirty="0"/>
            <a:t>?</a:t>
          </a:r>
        </a:p>
      </dgm:t>
    </dgm:pt>
    <dgm:pt modelId="{1FEBDB5F-3E81-4543-9582-BBF94E2FE089}" type="parTrans" cxnId="{9E9B60D1-45DF-412F-9512-1F635C479A6F}">
      <dgm:prSet/>
      <dgm:spPr/>
      <dgm:t>
        <a:bodyPr/>
        <a:lstStyle/>
        <a:p>
          <a:endParaRPr lang="hu-HU"/>
        </a:p>
      </dgm:t>
    </dgm:pt>
    <dgm:pt modelId="{C7321643-39A9-495D-9F93-78905968DB1B}" type="sibTrans" cxnId="{9E9B60D1-45DF-412F-9512-1F635C479A6F}">
      <dgm:prSet/>
      <dgm:spPr/>
      <dgm:t>
        <a:bodyPr/>
        <a:lstStyle/>
        <a:p>
          <a:endParaRPr lang="hu-HU"/>
        </a:p>
      </dgm:t>
    </dgm:pt>
    <dgm:pt modelId="{78048AF2-7616-4AD4-82E6-EFC09F817F1E}">
      <dgm:prSet/>
      <dgm:spPr/>
      <dgm:t>
        <a:bodyPr/>
        <a:lstStyle/>
        <a:p>
          <a:r>
            <a:rPr lang="hu-HU" dirty="0"/>
            <a:t>A meglévő védelmek áttörése az AI segítségével.</a:t>
          </a:r>
        </a:p>
      </dgm:t>
    </dgm:pt>
    <dgm:pt modelId="{706FC564-422A-439C-8E97-1D8B25CF113C}" type="parTrans" cxnId="{E64FAC94-7CEA-480E-BAD1-ED084C286467}">
      <dgm:prSet/>
      <dgm:spPr/>
      <dgm:t>
        <a:bodyPr/>
        <a:lstStyle/>
        <a:p>
          <a:endParaRPr lang="hu-HU"/>
        </a:p>
      </dgm:t>
    </dgm:pt>
    <dgm:pt modelId="{2757DF48-83A8-488C-A97F-3539392FA0C2}" type="sibTrans" cxnId="{E64FAC94-7CEA-480E-BAD1-ED084C286467}">
      <dgm:prSet/>
      <dgm:spPr/>
      <dgm:t>
        <a:bodyPr/>
        <a:lstStyle/>
        <a:p>
          <a:endParaRPr lang="hu-HU"/>
        </a:p>
      </dgm:t>
    </dgm:pt>
    <dgm:pt modelId="{54C7A318-03FC-4983-A774-B930577E0ED9}">
      <dgm:prSet/>
      <dgm:spPr/>
      <dgm:t>
        <a:bodyPr/>
        <a:lstStyle/>
        <a:p>
          <a:pPr rtl="0"/>
          <a:r>
            <a:rPr lang="hu-HU" dirty="0"/>
            <a:t>Szkepszis…</a:t>
          </a:r>
        </a:p>
      </dgm:t>
    </dgm:pt>
    <dgm:pt modelId="{6609D457-A0B4-47F2-99AC-D94EA3FA1DBE}" type="parTrans" cxnId="{838C3110-4F1A-4ED7-AB40-A6CE577A47FD}">
      <dgm:prSet/>
      <dgm:spPr/>
    </dgm:pt>
    <dgm:pt modelId="{F6F9F7B0-CF06-48CF-99DF-B3779B03847F}" type="sibTrans" cxnId="{838C3110-4F1A-4ED7-AB40-A6CE577A47FD}">
      <dgm:prSet/>
      <dgm:spPr/>
    </dgm:pt>
    <dgm:pt modelId="{2490499A-1D3C-4368-98B8-B43717FF5E26}" type="pres">
      <dgm:prSet presAssocID="{C6230608-0F8D-4AA1-B789-2178583F4667}" presName="linear" presStyleCnt="0">
        <dgm:presLayoutVars>
          <dgm:animLvl val="lvl"/>
          <dgm:resizeHandles val="exact"/>
        </dgm:presLayoutVars>
      </dgm:prSet>
      <dgm:spPr/>
    </dgm:pt>
    <dgm:pt modelId="{C4E90536-76E2-4214-811B-DF64D22BC0F0}" type="pres">
      <dgm:prSet presAssocID="{E2AF4972-7777-43C8-83B1-EB1A9A3372BF}" presName="parentText" presStyleLbl="node1" presStyleIdx="0" presStyleCnt="5">
        <dgm:presLayoutVars>
          <dgm:chMax val="0"/>
          <dgm:bulletEnabled val="1"/>
        </dgm:presLayoutVars>
      </dgm:prSet>
      <dgm:spPr/>
    </dgm:pt>
    <dgm:pt modelId="{1A1380C0-AAD6-4A46-9C5E-C2C7B60CF152}" type="pres">
      <dgm:prSet presAssocID="{26772627-F35E-4043-9934-A9F472C3A072}" presName="spacer" presStyleCnt="0"/>
      <dgm:spPr/>
    </dgm:pt>
    <dgm:pt modelId="{DD76DB60-0FB9-45BF-BEDC-EB3EB4ED82E0}" type="pres">
      <dgm:prSet presAssocID="{30F7246A-932F-4E27-8294-12BAA4B648F2}" presName="parentText" presStyleLbl="node1" presStyleIdx="1" presStyleCnt="5">
        <dgm:presLayoutVars>
          <dgm:chMax val="0"/>
          <dgm:bulletEnabled val="1"/>
        </dgm:presLayoutVars>
      </dgm:prSet>
      <dgm:spPr/>
    </dgm:pt>
    <dgm:pt modelId="{B13DF2F4-3659-40AE-9AFE-FAEAE5291B06}" type="pres">
      <dgm:prSet presAssocID="{3CCB3786-EE6A-432A-B37A-C9D37638F3A2}" presName="spacer" presStyleCnt="0"/>
      <dgm:spPr/>
    </dgm:pt>
    <dgm:pt modelId="{140DFE14-0937-4F41-AA06-BAF6DD6937BB}" type="pres">
      <dgm:prSet presAssocID="{78048AF2-7616-4AD4-82E6-EFC09F817F1E}" presName="parentText" presStyleLbl="node1" presStyleIdx="2" presStyleCnt="5">
        <dgm:presLayoutVars>
          <dgm:chMax val="0"/>
          <dgm:bulletEnabled val="1"/>
        </dgm:presLayoutVars>
      </dgm:prSet>
      <dgm:spPr/>
    </dgm:pt>
    <dgm:pt modelId="{2048561F-A632-4A88-AD66-BE5380E6BB37}" type="pres">
      <dgm:prSet presAssocID="{2757DF48-83A8-488C-A97F-3539392FA0C2}" presName="spacer" presStyleCnt="0"/>
      <dgm:spPr/>
    </dgm:pt>
    <dgm:pt modelId="{2B63A654-ADB8-4A79-A77C-15D891AA7DC8}" type="pres">
      <dgm:prSet presAssocID="{F02C2B2A-0A57-42E5-A59A-BA292B843191}" presName="parentText" presStyleLbl="node1" presStyleIdx="3" presStyleCnt="5">
        <dgm:presLayoutVars>
          <dgm:chMax val="0"/>
          <dgm:bulletEnabled val="1"/>
        </dgm:presLayoutVars>
      </dgm:prSet>
      <dgm:spPr/>
    </dgm:pt>
    <dgm:pt modelId="{3A82740C-C849-42DB-AC46-D25DDA651246}" type="pres">
      <dgm:prSet presAssocID="{C7321643-39A9-495D-9F93-78905968DB1B}" presName="spacer" presStyleCnt="0"/>
      <dgm:spPr/>
    </dgm:pt>
    <dgm:pt modelId="{FDFFE7B3-52CA-4B78-9ECB-6C9D327D779C}" type="pres">
      <dgm:prSet presAssocID="{54C7A318-03FC-4983-A774-B930577E0ED9}" presName="parentText" presStyleLbl="node1" presStyleIdx="4" presStyleCnt="5">
        <dgm:presLayoutVars>
          <dgm:chMax val="0"/>
          <dgm:bulletEnabled val="1"/>
        </dgm:presLayoutVars>
      </dgm:prSet>
      <dgm:spPr/>
    </dgm:pt>
  </dgm:ptLst>
  <dgm:cxnLst>
    <dgm:cxn modelId="{CECD440E-BA93-49AE-8948-697CADE5B8C4}" type="presOf" srcId="{F02C2B2A-0A57-42E5-A59A-BA292B843191}" destId="{2B63A654-ADB8-4A79-A77C-15D891AA7DC8}" srcOrd="0" destOrd="0" presId="urn:microsoft.com/office/officeart/2005/8/layout/vList2"/>
    <dgm:cxn modelId="{838C3110-4F1A-4ED7-AB40-A6CE577A47FD}" srcId="{C6230608-0F8D-4AA1-B789-2178583F4667}" destId="{54C7A318-03FC-4983-A774-B930577E0ED9}" srcOrd="4" destOrd="0" parTransId="{6609D457-A0B4-47F2-99AC-D94EA3FA1DBE}" sibTransId="{F6F9F7B0-CF06-48CF-99DF-B3779B03847F}"/>
    <dgm:cxn modelId="{EA31F516-00C2-41A7-92A0-4D9CE1620282}" srcId="{C6230608-0F8D-4AA1-B789-2178583F4667}" destId="{30F7246A-932F-4E27-8294-12BAA4B648F2}" srcOrd="1" destOrd="0" parTransId="{DC85262F-E0F1-4C52-942D-E1AABCF132AF}" sibTransId="{3CCB3786-EE6A-432A-B37A-C9D37638F3A2}"/>
    <dgm:cxn modelId="{8EA9724B-0637-41EF-9FFF-466FD329BF32}" type="presOf" srcId="{54C7A318-03FC-4983-A774-B930577E0ED9}" destId="{FDFFE7B3-52CA-4B78-9ECB-6C9D327D779C}" srcOrd="0" destOrd="0" presId="urn:microsoft.com/office/officeart/2005/8/layout/vList2"/>
    <dgm:cxn modelId="{93C66B5A-EAE9-47B4-825B-C8AD77FA5779}" type="presOf" srcId="{C6230608-0F8D-4AA1-B789-2178583F4667}" destId="{2490499A-1D3C-4368-98B8-B43717FF5E26}" srcOrd="0" destOrd="0" presId="urn:microsoft.com/office/officeart/2005/8/layout/vList2"/>
    <dgm:cxn modelId="{E64FAC94-7CEA-480E-BAD1-ED084C286467}" srcId="{C6230608-0F8D-4AA1-B789-2178583F4667}" destId="{78048AF2-7616-4AD4-82E6-EFC09F817F1E}" srcOrd="2" destOrd="0" parTransId="{706FC564-422A-439C-8E97-1D8B25CF113C}" sibTransId="{2757DF48-83A8-488C-A97F-3539392FA0C2}"/>
    <dgm:cxn modelId="{E158BAB0-E828-434E-BD11-44B8410DBEC8}" type="presOf" srcId="{30F7246A-932F-4E27-8294-12BAA4B648F2}" destId="{DD76DB60-0FB9-45BF-BEDC-EB3EB4ED82E0}" srcOrd="0" destOrd="0" presId="urn:microsoft.com/office/officeart/2005/8/layout/vList2"/>
    <dgm:cxn modelId="{99DAC3B6-3A1A-4378-BEC1-93D8E22F21AB}" type="presOf" srcId="{E2AF4972-7777-43C8-83B1-EB1A9A3372BF}" destId="{C4E90536-76E2-4214-811B-DF64D22BC0F0}" srcOrd="0" destOrd="0" presId="urn:microsoft.com/office/officeart/2005/8/layout/vList2"/>
    <dgm:cxn modelId="{063EA6C3-45EF-4DCB-A78C-9D2EDEF4A210}" srcId="{C6230608-0F8D-4AA1-B789-2178583F4667}" destId="{E2AF4972-7777-43C8-83B1-EB1A9A3372BF}" srcOrd="0" destOrd="0" parTransId="{AEAC7F13-53B0-41BD-AA80-FA2AD9B5A38B}" sibTransId="{26772627-F35E-4043-9934-A9F472C3A072}"/>
    <dgm:cxn modelId="{9E9B60D1-45DF-412F-9512-1F635C479A6F}" srcId="{C6230608-0F8D-4AA1-B789-2178583F4667}" destId="{F02C2B2A-0A57-42E5-A59A-BA292B843191}" srcOrd="3" destOrd="0" parTransId="{1FEBDB5F-3E81-4543-9582-BBF94E2FE089}" sibTransId="{C7321643-39A9-495D-9F93-78905968DB1B}"/>
    <dgm:cxn modelId="{05757BF7-68DA-469D-8988-2CCBC28B3986}" type="presOf" srcId="{78048AF2-7616-4AD4-82E6-EFC09F817F1E}" destId="{140DFE14-0937-4F41-AA06-BAF6DD6937BB}" srcOrd="0" destOrd="0" presId="urn:microsoft.com/office/officeart/2005/8/layout/vList2"/>
    <dgm:cxn modelId="{1DECEF57-89FE-4C95-9F7C-EF030CA7671F}" type="presParOf" srcId="{2490499A-1D3C-4368-98B8-B43717FF5E26}" destId="{C4E90536-76E2-4214-811B-DF64D22BC0F0}" srcOrd="0" destOrd="0" presId="urn:microsoft.com/office/officeart/2005/8/layout/vList2"/>
    <dgm:cxn modelId="{FFEDFCBE-BBAB-4AA4-9344-03FA9D91E375}" type="presParOf" srcId="{2490499A-1D3C-4368-98B8-B43717FF5E26}" destId="{1A1380C0-AAD6-4A46-9C5E-C2C7B60CF152}" srcOrd="1" destOrd="0" presId="urn:microsoft.com/office/officeart/2005/8/layout/vList2"/>
    <dgm:cxn modelId="{01CF7F5C-AD83-45D1-8E22-33195325649A}" type="presParOf" srcId="{2490499A-1D3C-4368-98B8-B43717FF5E26}" destId="{DD76DB60-0FB9-45BF-BEDC-EB3EB4ED82E0}" srcOrd="2" destOrd="0" presId="urn:microsoft.com/office/officeart/2005/8/layout/vList2"/>
    <dgm:cxn modelId="{0334C13B-A9B5-4648-9EF1-BAA5240EA749}" type="presParOf" srcId="{2490499A-1D3C-4368-98B8-B43717FF5E26}" destId="{B13DF2F4-3659-40AE-9AFE-FAEAE5291B06}" srcOrd="3" destOrd="0" presId="urn:microsoft.com/office/officeart/2005/8/layout/vList2"/>
    <dgm:cxn modelId="{D902CD4D-5F62-4650-9F40-08BDEE504F0C}" type="presParOf" srcId="{2490499A-1D3C-4368-98B8-B43717FF5E26}" destId="{140DFE14-0937-4F41-AA06-BAF6DD6937BB}" srcOrd="4" destOrd="0" presId="urn:microsoft.com/office/officeart/2005/8/layout/vList2"/>
    <dgm:cxn modelId="{A824EABC-220E-4F75-83FA-F45F7778AA7B}" type="presParOf" srcId="{2490499A-1D3C-4368-98B8-B43717FF5E26}" destId="{2048561F-A632-4A88-AD66-BE5380E6BB37}" srcOrd="5" destOrd="0" presId="urn:microsoft.com/office/officeart/2005/8/layout/vList2"/>
    <dgm:cxn modelId="{745FE6A8-1DB4-491A-B979-0A8DBE712CE2}" type="presParOf" srcId="{2490499A-1D3C-4368-98B8-B43717FF5E26}" destId="{2B63A654-ADB8-4A79-A77C-15D891AA7DC8}" srcOrd="6" destOrd="0" presId="urn:microsoft.com/office/officeart/2005/8/layout/vList2"/>
    <dgm:cxn modelId="{50AE8EBD-B9AB-413C-A141-15ECB2A013BE}" type="presParOf" srcId="{2490499A-1D3C-4368-98B8-B43717FF5E26}" destId="{3A82740C-C849-42DB-AC46-D25DDA651246}" srcOrd="7" destOrd="0" presId="urn:microsoft.com/office/officeart/2005/8/layout/vList2"/>
    <dgm:cxn modelId="{5AD401CF-8A0B-4864-8BDF-85EB2AD782CD}" type="presParOf" srcId="{2490499A-1D3C-4368-98B8-B43717FF5E26}" destId="{FDFFE7B3-52CA-4B78-9ECB-6C9D327D779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3C239D-CED9-43CC-9D45-4CC15D731FF4}"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hu-HU"/>
        </a:p>
      </dgm:t>
    </dgm:pt>
    <dgm:pt modelId="{CE340E23-99DF-40B5-B53B-AEC8B051FA2F}">
      <dgm:prSet/>
      <dgm:spPr/>
      <dgm:t>
        <a:bodyPr/>
        <a:lstStyle/>
        <a:p>
          <a:pPr rtl="0"/>
          <a:r>
            <a:rPr lang="hu-HU"/>
            <a:t>a veszély világos. </a:t>
          </a:r>
        </a:p>
      </dgm:t>
    </dgm:pt>
    <dgm:pt modelId="{3D08A3BE-1ED8-4ED1-8C24-1696FEF25EB1}" type="parTrans" cxnId="{653523A0-ED7D-4752-8805-4A943343B750}">
      <dgm:prSet/>
      <dgm:spPr/>
      <dgm:t>
        <a:bodyPr/>
        <a:lstStyle/>
        <a:p>
          <a:endParaRPr lang="hu-HU"/>
        </a:p>
      </dgm:t>
    </dgm:pt>
    <dgm:pt modelId="{660A49AD-5F10-4550-AA3D-BA5083CF82D8}" type="sibTrans" cxnId="{653523A0-ED7D-4752-8805-4A943343B750}">
      <dgm:prSet/>
      <dgm:spPr/>
      <dgm:t>
        <a:bodyPr/>
        <a:lstStyle/>
        <a:p>
          <a:endParaRPr lang="hu-HU"/>
        </a:p>
      </dgm:t>
    </dgm:pt>
    <dgm:pt modelId="{CADD79AE-A580-4CB1-A431-2E717C6613F2}">
      <dgm:prSet/>
      <dgm:spPr/>
      <dgm:t>
        <a:bodyPr/>
        <a:lstStyle/>
        <a:p>
          <a:pPr rtl="0"/>
          <a:r>
            <a:rPr lang="hu-HU" dirty="0"/>
            <a:t>ember nem veheti fel a versenyt</a:t>
          </a:r>
        </a:p>
      </dgm:t>
    </dgm:pt>
    <dgm:pt modelId="{0D5F814D-DF01-47A0-8588-45F163E63001}" type="parTrans" cxnId="{0DF94400-F8AB-499F-8187-4E77A479957B}">
      <dgm:prSet/>
      <dgm:spPr/>
      <dgm:t>
        <a:bodyPr/>
        <a:lstStyle/>
        <a:p>
          <a:endParaRPr lang="hu-HU"/>
        </a:p>
      </dgm:t>
    </dgm:pt>
    <dgm:pt modelId="{3673D697-805E-45AD-8C6C-B4F839ECDCC0}" type="sibTrans" cxnId="{0DF94400-F8AB-499F-8187-4E77A479957B}">
      <dgm:prSet/>
      <dgm:spPr/>
      <dgm:t>
        <a:bodyPr/>
        <a:lstStyle/>
        <a:p>
          <a:endParaRPr lang="hu-HU"/>
        </a:p>
      </dgm:t>
    </dgm:pt>
    <dgm:pt modelId="{19C9E222-BB28-40A0-8801-F6DA4E62DE57}">
      <dgm:prSet/>
      <dgm:spPr/>
      <dgm:t>
        <a:bodyPr/>
        <a:lstStyle/>
        <a:p>
          <a:pPr rtl="0"/>
          <a:r>
            <a:rPr lang="hu-HU" dirty="0"/>
            <a:t>az AI szükséges </a:t>
          </a:r>
          <a:br>
            <a:rPr lang="hu-HU" dirty="0"/>
          </a:br>
          <a:r>
            <a:rPr lang="hu-HU" dirty="0"/>
            <a:t>a védelemben </a:t>
          </a:r>
        </a:p>
      </dgm:t>
    </dgm:pt>
    <dgm:pt modelId="{9A0282A9-B8B5-43BC-930A-8D80AAA6D979}" type="parTrans" cxnId="{72EAA98D-58E1-4A0F-AB00-515D2A9A81C8}">
      <dgm:prSet/>
      <dgm:spPr/>
      <dgm:t>
        <a:bodyPr/>
        <a:lstStyle/>
        <a:p>
          <a:endParaRPr lang="hu-HU"/>
        </a:p>
      </dgm:t>
    </dgm:pt>
    <dgm:pt modelId="{D71C83A4-AFD1-4B8C-8034-DFC9BC16DC3A}" type="sibTrans" cxnId="{72EAA98D-58E1-4A0F-AB00-515D2A9A81C8}">
      <dgm:prSet/>
      <dgm:spPr/>
      <dgm:t>
        <a:bodyPr/>
        <a:lstStyle/>
        <a:p>
          <a:endParaRPr lang="hu-HU"/>
        </a:p>
      </dgm:t>
    </dgm:pt>
    <dgm:pt modelId="{61C03051-E040-499E-9B6D-45C87E76EA71}">
      <dgm:prSet/>
      <dgm:spPr/>
      <dgm:t>
        <a:bodyPr/>
        <a:lstStyle/>
        <a:p>
          <a:pPr rtl="0"/>
          <a:r>
            <a:rPr lang="hu-HU"/>
            <a:t>Ma már evidencia</a:t>
          </a:r>
          <a:endParaRPr lang="hu-HU" dirty="0"/>
        </a:p>
      </dgm:t>
    </dgm:pt>
    <dgm:pt modelId="{A54E7529-A5B8-4941-BAD7-9DA5F39E8D6B}" type="parTrans" cxnId="{9780415D-5321-4667-9CFD-A121D0B8EB13}">
      <dgm:prSet/>
      <dgm:spPr/>
      <dgm:t>
        <a:bodyPr/>
        <a:lstStyle/>
        <a:p>
          <a:endParaRPr lang="hu-HU"/>
        </a:p>
      </dgm:t>
    </dgm:pt>
    <dgm:pt modelId="{B80D5815-99E5-4570-AA27-5D4F6381591A}" type="sibTrans" cxnId="{9780415D-5321-4667-9CFD-A121D0B8EB13}">
      <dgm:prSet/>
      <dgm:spPr/>
      <dgm:t>
        <a:bodyPr/>
        <a:lstStyle/>
        <a:p>
          <a:endParaRPr lang="hu-HU"/>
        </a:p>
      </dgm:t>
    </dgm:pt>
    <dgm:pt modelId="{7993BC54-4CFC-0E48-9067-645C2AC986CF}">
      <dgm:prSet/>
      <dgm:spPr/>
      <dgm:t>
        <a:bodyPr/>
        <a:lstStyle/>
        <a:p>
          <a:pPr rtl="0"/>
          <a:r>
            <a:rPr lang="hu-HU" dirty="0"/>
            <a:t>Túlreklámozott </a:t>
          </a:r>
          <a:br>
            <a:rPr lang="hu-HU" dirty="0"/>
          </a:br>
          <a:r>
            <a:rPr lang="hu-HU" dirty="0"/>
            <a:t>de igaz </a:t>
          </a:r>
        </a:p>
      </dgm:t>
    </dgm:pt>
    <dgm:pt modelId="{D940F180-CD8A-3A4E-B86E-907EA2FB0BB2}" type="parTrans" cxnId="{6B5F5498-3571-5748-B680-EDC4CBCD52B9}">
      <dgm:prSet/>
      <dgm:spPr/>
      <dgm:t>
        <a:bodyPr/>
        <a:lstStyle/>
        <a:p>
          <a:endParaRPr lang="hu-HU"/>
        </a:p>
      </dgm:t>
    </dgm:pt>
    <dgm:pt modelId="{6F737491-DE05-D54E-AD3C-535655FE4B35}" type="sibTrans" cxnId="{6B5F5498-3571-5748-B680-EDC4CBCD52B9}">
      <dgm:prSet/>
      <dgm:spPr/>
      <dgm:t>
        <a:bodyPr/>
        <a:lstStyle/>
        <a:p>
          <a:endParaRPr lang="hu-HU"/>
        </a:p>
      </dgm:t>
    </dgm:pt>
    <dgm:pt modelId="{AF4DE133-64C9-4267-8A6C-1B9AADAD1577}" type="pres">
      <dgm:prSet presAssocID="{9E3C239D-CED9-43CC-9D45-4CC15D731FF4}" presName="Name0" presStyleCnt="0">
        <dgm:presLayoutVars>
          <dgm:dir/>
          <dgm:animLvl val="lvl"/>
          <dgm:resizeHandles val="exact"/>
        </dgm:presLayoutVars>
      </dgm:prSet>
      <dgm:spPr/>
    </dgm:pt>
    <dgm:pt modelId="{707F7C6E-5656-400C-A918-332B52F8D8E4}" type="pres">
      <dgm:prSet presAssocID="{CE340E23-99DF-40B5-B53B-AEC8B051FA2F}" presName="composite" presStyleCnt="0"/>
      <dgm:spPr/>
    </dgm:pt>
    <dgm:pt modelId="{25860459-9A0E-4CBB-80B3-2584C57D8B56}" type="pres">
      <dgm:prSet presAssocID="{CE340E23-99DF-40B5-B53B-AEC8B051FA2F}" presName="parTx" presStyleLbl="alignNode1" presStyleIdx="0" presStyleCnt="2">
        <dgm:presLayoutVars>
          <dgm:chMax val="0"/>
          <dgm:chPref val="0"/>
          <dgm:bulletEnabled val="1"/>
        </dgm:presLayoutVars>
      </dgm:prSet>
      <dgm:spPr/>
    </dgm:pt>
    <dgm:pt modelId="{E8D3D11F-DD9C-422E-8522-8CB8E02A43CB}" type="pres">
      <dgm:prSet presAssocID="{CE340E23-99DF-40B5-B53B-AEC8B051FA2F}" presName="desTx" presStyleLbl="alignAccFollowNode1" presStyleIdx="0" presStyleCnt="2">
        <dgm:presLayoutVars>
          <dgm:bulletEnabled val="1"/>
        </dgm:presLayoutVars>
      </dgm:prSet>
      <dgm:spPr/>
    </dgm:pt>
    <dgm:pt modelId="{9FAA5425-2A00-437E-BF45-D34ECF05F590}" type="pres">
      <dgm:prSet presAssocID="{660A49AD-5F10-4550-AA3D-BA5083CF82D8}" presName="space" presStyleCnt="0"/>
      <dgm:spPr/>
    </dgm:pt>
    <dgm:pt modelId="{0B0285FD-F7A0-4FF3-A70D-120702379301}" type="pres">
      <dgm:prSet presAssocID="{19C9E222-BB28-40A0-8801-F6DA4E62DE57}" presName="composite" presStyleCnt="0"/>
      <dgm:spPr/>
    </dgm:pt>
    <dgm:pt modelId="{99BAA10C-F7E0-478B-96E3-03346BAA5522}" type="pres">
      <dgm:prSet presAssocID="{19C9E222-BB28-40A0-8801-F6DA4E62DE57}" presName="parTx" presStyleLbl="alignNode1" presStyleIdx="1" presStyleCnt="2">
        <dgm:presLayoutVars>
          <dgm:chMax val="0"/>
          <dgm:chPref val="0"/>
          <dgm:bulletEnabled val="1"/>
        </dgm:presLayoutVars>
      </dgm:prSet>
      <dgm:spPr/>
    </dgm:pt>
    <dgm:pt modelId="{49E11408-31E3-4766-B9CD-8B1AC9341C43}" type="pres">
      <dgm:prSet presAssocID="{19C9E222-BB28-40A0-8801-F6DA4E62DE57}" presName="desTx" presStyleLbl="alignAccFollowNode1" presStyleIdx="1" presStyleCnt="2">
        <dgm:presLayoutVars>
          <dgm:bulletEnabled val="1"/>
        </dgm:presLayoutVars>
      </dgm:prSet>
      <dgm:spPr/>
    </dgm:pt>
  </dgm:ptLst>
  <dgm:cxnLst>
    <dgm:cxn modelId="{0DF94400-F8AB-499F-8187-4E77A479957B}" srcId="{CE340E23-99DF-40B5-B53B-AEC8B051FA2F}" destId="{CADD79AE-A580-4CB1-A431-2E717C6613F2}" srcOrd="0" destOrd="0" parTransId="{0D5F814D-DF01-47A0-8588-45F163E63001}" sibTransId="{3673D697-805E-45AD-8C6C-B4F839ECDCC0}"/>
    <dgm:cxn modelId="{AC49A708-E152-0548-8B7C-42B0476053C5}" type="presOf" srcId="{CADD79AE-A580-4CB1-A431-2E717C6613F2}" destId="{E8D3D11F-DD9C-422E-8522-8CB8E02A43CB}" srcOrd="0" destOrd="0" presId="urn:microsoft.com/office/officeart/2005/8/layout/hList1"/>
    <dgm:cxn modelId="{A702FD0B-CD9E-5A45-9275-E74A327DAF75}" type="presOf" srcId="{7993BC54-4CFC-0E48-9067-645C2AC986CF}" destId="{49E11408-31E3-4766-B9CD-8B1AC9341C43}" srcOrd="0" destOrd="1" presId="urn:microsoft.com/office/officeart/2005/8/layout/hList1"/>
    <dgm:cxn modelId="{C611601B-4D93-2743-88B3-885122F5DB1A}" type="presOf" srcId="{CE340E23-99DF-40B5-B53B-AEC8B051FA2F}" destId="{25860459-9A0E-4CBB-80B3-2584C57D8B56}" srcOrd="0" destOrd="0" presId="urn:microsoft.com/office/officeart/2005/8/layout/hList1"/>
    <dgm:cxn modelId="{9780415D-5321-4667-9CFD-A121D0B8EB13}" srcId="{19C9E222-BB28-40A0-8801-F6DA4E62DE57}" destId="{61C03051-E040-499E-9B6D-45C87E76EA71}" srcOrd="0" destOrd="0" parTransId="{A54E7529-A5B8-4941-BAD7-9DA5F39E8D6B}" sibTransId="{B80D5815-99E5-4570-AA27-5D4F6381591A}"/>
    <dgm:cxn modelId="{2FBC1765-46B9-8F40-9DFE-E8460BD4B211}" type="presOf" srcId="{61C03051-E040-499E-9B6D-45C87E76EA71}" destId="{49E11408-31E3-4766-B9CD-8B1AC9341C43}" srcOrd="0" destOrd="0" presId="urn:microsoft.com/office/officeart/2005/8/layout/hList1"/>
    <dgm:cxn modelId="{72EAA98D-58E1-4A0F-AB00-515D2A9A81C8}" srcId="{9E3C239D-CED9-43CC-9D45-4CC15D731FF4}" destId="{19C9E222-BB28-40A0-8801-F6DA4E62DE57}" srcOrd="1" destOrd="0" parTransId="{9A0282A9-B8B5-43BC-930A-8D80AAA6D979}" sibTransId="{D71C83A4-AFD1-4B8C-8034-DFC9BC16DC3A}"/>
    <dgm:cxn modelId="{6B5F5498-3571-5748-B680-EDC4CBCD52B9}" srcId="{19C9E222-BB28-40A0-8801-F6DA4E62DE57}" destId="{7993BC54-4CFC-0E48-9067-645C2AC986CF}" srcOrd="1" destOrd="0" parTransId="{D940F180-CD8A-3A4E-B86E-907EA2FB0BB2}" sibTransId="{6F737491-DE05-D54E-AD3C-535655FE4B35}"/>
    <dgm:cxn modelId="{653523A0-ED7D-4752-8805-4A943343B750}" srcId="{9E3C239D-CED9-43CC-9D45-4CC15D731FF4}" destId="{CE340E23-99DF-40B5-B53B-AEC8B051FA2F}" srcOrd="0" destOrd="0" parTransId="{3D08A3BE-1ED8-4ED1-8C24-1696FEF25EB1}" sibTransId="{660A49AD-5F10-4550-AA3D-BA5083CF82D8}"/>
    <dgm:cxn modelId="{0FC5E3C0-48D2-7A4F-BD84-B8EC576AF265}" type="presOf" srcId="{19C9E222-BB28-40A0-8801-F6DA4E62DE57}" destId="{99BAA10C-F7E0-478B-96E3-03346BAA5522}" srcOrd="0" destOrd="0" presId="urn:microsoft.com/office/officeart/2005/8/layout/hList1"/>
    <dgm:cxn modelId="{3EBE3CF1-B326-4B26-A755-B7ED45EC9FA6}" type="presOf" srcId="{9E3C239D-CED9-43CC-9D45-4CC15D731FF4}" destId="{AF4DE133-64C9-4267-8A6C-1B9AADAD1577}" srcOrd="0" destOrd="0" presId="urn:microsoft.com/office/officeart/2005/8/layout/hList1"/>
    <dgm:cxn modelId="{E32148DC-766B-CD46-B704-4FE7E88B6867}" type="presParOf" srcId="{AF4DE133-64C9-4267-8A6C-1B9AADAD1577}" destId="{707F7C6E-5656-400C-A918-332B52F8D8E4}" srcOrd="0" destOrd="0" presId="urn:microsoft.com/office/officeart/2005/8/layout/hList1"/>
    <dgm:cxn modelId="{C3EAA0E0-6B6E-D74F-9AA4-7FE411B9B40E}" type="presParOf" srcId="{707F7C6E-5656-400C-A918-332B52F8D8E4}" destId="{25860459-9A0E-4CBB-80B3-2584C57D8B56}" srcOrd="0" destOrd="0" presId="urn:microsoft.com/office/officeart/2005/8/layout/hList1"/>
    <dgm:cxn modelId="{0BBC5C40-A027-E943-84B9-B5CAA0C483C9}" type="presParOf" srcId="{707F7C6E-5656-400C-A918-332B52F8D8E4}" destId="{E8D3D11F-DD9C-422E-8522-8CB8E02A43CB}" srcOrd="1" destOrd="0" presId="urn:microsoft.com/office/officeart/2005/8/layout/hList1"/>
    <dgm:cxn modelId="{174872EE-80A0-264F-8072-ECB7ECFEAAA5}" type="presParOf" srcId="{AF4DE133-64C9-4267-8A6C-1B9AADAD1577}" destId="{9FAA5425-2A00-437E-BF45-D34ECF05F590}" srcOrd="1" destOrd="0" presId="urn:microsoft.com/office/officeart/2005/8/layout/hList1"/>
    <dgm:cxn modelId="{F4DDE80D-0BAD-A245-B6B0-DECF5B9200CD}" type="presParOf" srcId="{AF4DE133-64C9-4267-8A6C-1B9AADAD1577}" destId="{0B0285FD-F7A0-4FF3-A70D-120702379301}" srcOrd="2" destOrd="0" presId="urn:microsoft.com/office/officeart/2005/8/layout/hList1"/>
    <dgm:cxn modelId="{684D5817-9D6F-0147-859B-845E653EFEDD}" type="presParOf" srcId="{0B0285FD-F7A0-4FF3-A70D-120702379301}" destId="{99BAA10C-F7E0-478B-96E3-03346BAA5522}" srcOrd="0" destOrd="0" presId="urn:microsoft.com/office/officeart/2005/8/layout/hList1"/>
    <dgm:cxn modelId="{4C23F6B8-BFF3-6A47-8886-358A13D4691B}" type="presParOf" srcId="{0B0285FD-F7A0-4FF3-A70D-120702379301}" destId="{49E11408-31E3-4766-B9CD-8B1AC9341C4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F9F1ACF-C62E-4605-8E8F-328F94421DDB}" type="doc">
      <dgm:prSet loTypeId="urn:microsoft.com/office/officeart/2005/8/layout/vList2" loCatId="list" qsTypeId="urn:microsoft.com/office/officeart/2005/8/quickstyle/simple1" qsCatId="simple" csTypeId="urn:microsoft.com/office/officeart/2005/8/colors/accent6_5" csCatId="accent6" phldr="1"/>
      <dgm:spPr/>
      <dgm:t>
        <a:bodyPr/>
        <a:lstStyle/>
        <a:p>
          <a:endParaRPr lang="hu-HU"/>
        </a:p>
      </dgm:t>
    </dgm:pt>
    <dgm:pt modelId="{A1A72C92-09EE-4107-A1E6-AC6A0AB9633C}">
      <dgm:prSet/>
      <dgm:spPr/>
      <dgm:t>
        <a:bodyPr/>
        <a:lstStyle/>
        <a:p>
          <a:pPr rtl="0"/>
          <a:r>
            <a:rPr lang="hu-HU" b="1" dirty="0"/>
            <a:t>ügyesen megírt hagyományos </a:t>
          </a:r>
          <a:r>
            <a:rPr lang="hu-HU" b="1" dirty="0" err="1"/>
            <a:t>malware</a:t>
          </a:r>
          <a:r>
            <a:rPr lang="hu-HU" b="1" dirty="0"/>
            <a:t> is veszélyes</a:t>
          </a:r>
        </a:p>
      </dgm:t>
    </dgm:pt>
    <dgm:pt modelId="{956FF061-E10C-4D57-98EE-5BA2827E055F}" type="parTrans" cxnId="{37C4D745-A2CE-435A-95DB-4CA9D42D059B}">
      <dgm:prSet/>
      <dgm:spPr/>
      <dgm:t>
        <a:bodyPr/>
        <a:lstStyle/>
        <a:p>
          <a:endParaRPr lang="hu-HU"/>
        </a:p>
      </dgm:t>
    </dgm:pt>
    <dgm:pt modelId="{1140B3C5-A4FB-4EA1-AD06-8161154CA6B7}" type="sibTrans" cxnId="{37C4D745-A2CE-435A-95DB-4CA9D42D059B}">
      <dgm:prSet/>
      <dgm:spPr/>
      <dgm:t>
        <a:bodyPr/>
        <a:lstStyle/>
        <a:p>
          <a:endParaRPr lang="hu-HU"/>
        </a:p>
      </dgm:t>
    </dgm:pt>
    <dgm:pt modelId="{9E747578-EBED-4D64-9A6A-9902F4B53461}">
      <dgm:prSet/>
      <dgm:spPr/>
      <dgm:t>
        <a:bodyPr/>
        <a:lstStyle/>
        <a:p>
          <a:pPr rtl="0"/>
          <a:r>
            <a:rPr lang="hu-HU"/>
            <a:t>Pl. </a:t>
          </a:r>
          <a:r>
            <a:rPr lang="hu-HU" dirty="0" err="1"/>
            <a:t>Trick</a:t>
          </a:r>
          <a:r>
            <a:rPr lang="hu-HU" dirty="0"/>
            <a:t>-bot, </a:t>
          </a:r>
          <a:r>
            <a:rPr lang="hu-HU" dirty="0" err="1"/>
            <a:t>Emotet-Qakbot</a:t>
          </a:r>
          <a:r>
            <a:rPr lang="hu-HU" dirty="0"/>
            <a:t> páros</a:t>
          </a:r>
        </a:p>
      </dgm:t>
    </dgm:pt>
    <dgm:pt modelId="{39247A23-80A9-464B-8D91-82F8406924B2}" type="parTrans" cxnId="{272547BE-3C4C-47A2-A555-60B8070D3659}">
      <dgm:prSet/>
      <dgm:spPr/>
      <dgm:t>
        <a:bodyPr/>
        <a:lstStyle/>
        <a:p>
          <a:endParaRPr lang="hu-HU"/>
        </a:p>
      </dgm:t>
    </dgm:pt>
    <dgm:pt modelId="{C08894B6-663C-47D2-848D-B52AAE0FCA50}" type="sibTrans" cxnId="{272547BE-3C4C-47A2-A555-60B8070D3659}">
      <dgm:prSet/>
      <dgm:spPr/>
      <dgm:t>
        <a:bodyPr/>
        <a:lstStyle/>
        <a:p>
          <a:endParaRPr lang="hu-HU"/>
        </a:p>
      </dgm:t>
    </dgm:pt>
    <dgm:pt modelId="{4359DC9B-4083-4A95-91EE-B5FAE99A7209}">
      <dgm:prSet/>
      <dgm:spPr/>
      <dgm:t>
        <a:bodyPr/>
        <a:lstStyle/>
        <a:p>
          <a:pPr rtl="0"/>
          <a:r>
            <a:rPr lang="hu-HU" dirty="0"/>
            <a:t>Óriási sebesség</a:t>
          </a:r>
        </a:p>
      </dgm:t>
    </dgm:pt>
    <dgm:pt modelId="{17594DD8-03C9-4189-A68A-7EA2DBA7B69B}" type="parTrans" cxnId="{AB42BC24-F758-4161-8D19-3183B5304F6B}">
      <dgm:prSet/>
      <dgm:spPr/>
      <dgm:t>
        <a:bodyPr/>
        <a:lstStyle/>
        <a:p>
          <a:endParaRPr lang="hu-HU"/>
        </a:p>
      </dgm:t>
    </dgm:pt>
    <dgm:pt modelId="{D28DD3FF-063D-438C-8775-0EFE41B424D9}" type="sibTrans" cxnId="{AB42BC24-F758-4161-8D19-3183B5304F6B}">
      <dgm:prSet/>
      <dgm:spPr/>
      <dgm:t>
        <a:bodyPr/>
        <a:lstStyle/>
        <a:p>
          <a:endParaRPr lang="hu-HU"/>
        </a:p>
      </dgm:t>
    </dgm:pt>
    <dgm:pt modelId="{FA43CF99-0095-438A-AFB5-093B05651D68}" type="pres">
      <dgm:prSet presAssocID="{CF9F1ACF-C62E-4605-8E8F-328F94421DDB}" presName="linear" presStyleCnt="0">
        <dgm:presLayoutVars>
          <dgm:animLvl val="lvl"/>
          <dgm:resizeHandles val="exact"/>
        </dgm:presLayoutVars>
      </dgm:prSet>
      <dgm:spPr/>
    </dgm:pt>
    <dgm:pt modelId="{E8A34068-D9E0-4C01-AAF3-A0B417E91132}" type="pres">
      <dgm:prSet presAssocID="{A1A72C92-09EE-4107-A1E6-AC6A0AB9633C}" presName="parentText" presStyleLbl="node1" presStyleIdx="0" presStyleCnt="1">
        <dgm:presLayoutVars>
          <dgm:chMax val="0"/>
          <dgm:bulletEnabled val="1"/>
        </dgm:presLayoutVars>
      </dgm:prSet>
      <dgm:spPr/>
    </dgm:pt>
    <dgm:pt modelId="{21752220-3A87-4324-8C70-6B60146E2265}" type="pres">
      <dgm:prSet presAssocID="{A1A72C92-09EE-4107-A1E6-AC6A0AB9633C}" presName="childText" presStyleLbl="revTx" presStyleIdx="0" presStyleCnt="1">
        <dgm:presLayoutVars>
          <dgm:bulletEnabled val="1"/>
        </dgm:presLayoutVars>
      </dgm:prSet>
      <dgm:spPr/>
    </dgm:pt>
  </dgm:ptLst>
  <dgm:cxnLst>
    <dgm:cxn modelId="{0D0C6413-7EBC-44F3-81B4-A4C5EC18A5FD}" type="presOf" srcId="{CF9F1ACF-C62E-4605-8E8F-328F94421DDB}" destId="{FA43CF99-0095-438A-AFB5-093B05651D68}" srcOrd="0" destOrd="0" presId="urn:microsoft.com/office/officeart/2005/8/layout/vList2"/>
    <dgm:cxn modelId="{AB42BC24-F758-4161-8D19-3183B5304F6B}" srcId="{A1A72C92-09EE-4107-A1E6-AC6A0AB9633C}" destId="{4359DC9B-4083-4A95-91EE-B5FAE99A7209}" srcOrd="1" destOrd="0" parTransId="{17594DD8-03C9-4189-A68A-7EA2DBA7B69B}" sibTransId="{D28DD3FF-063D-438C-8775-0EFE41B424D9}"/>
    <dgm:cxn modelId="{37C4D745-A2CE-435A-95DB-4CA9D42D059B}" srcId="{CF9F1ACF-C62E-4605-8E8F-328F94421DDB}" destId="{A1A72C92-09EE-4107-A1E6-AC6A0AB9633C}" srcOrd="0" destOrd="0" parTransId="{956FF061-E10C-4D57-98EE-5BA2827E055F}" sibTransId="{1140B3C5-A4FB-4EA1-AD06-8161154CA6B7}"/>
    <dgm:cxn modelId="{499C8D6B-3B0B-4435-817B-4B33D4E9B94C}" type="presOf" srcId="{9E747578-EBED-4D64-9A6A-9902F4B53461}" destId="{21752220-3A87-4324-8C70-6B60146E2265}" srcOrd="0" destOrd="0" presId="urn:microsoft.com/office/officeart/2005/8/layout/vList2"/>
    <dgm:cxn modelId="{272547BE-3C4C-47A2-A555-60B8070D3659}" srcId="{A1A72C92-09EE-4107-A1E6-AC6A0AB9633C}" destId="{9E747578-EBED-4D64-9A6A-9902F4B53461}" srcOrd="0" destOrd="0" parTransId="{39247A23-80A9-464B-8D91-82F8406924B2}" sibTransId="{C08894B6-663C-47D2-848D-B52AAE0FCA50}"/>
    <dgm:cxn modelId="{9FCC10CB-F671-4D55-B042-326251CF80A1}" type="presOf" srcId="{4359DC9B-4083-4A95-91EE-B5FAE99A7209}" destId="{21752220-3A87-4324-8C70-6B60146E2265}" srcOrd="0" destOrd="1" presId="urn:microsoft.com/office/officeart/2005/8/layout/vList2"/>
    <dgm:cxn modelId="{71615AF1-25DA-4E51-9B23-5927533C5ED8}" type="presOf" srcId="{A1A72C92-09EE-4107-A1E6-AC6A0AB9633C}" destId="{E8A34068-D9E0-4C01-AAF3-A0B417E91132}" srcOrd="0" destOrd="0" presId="urn:microsoft.com/office/officeart/2005/8/layout/vList2"/>
    <dgm:cxn modelId="{CDF8AEF6-0803-404A-850F-4CAB96504771}" type="presParOf" srcId="{FA43CF99-0095-438A-AFB5-093B05651D68}" destId="{E8A34068-D9E0-4C01-AAF3-A0B417E91132}" srcOrd="0" destOrd="0" presId="urn:microsoft.com/office/officeart/2005/8/layout/vList2"/>
    <dgm:cxn modelId="{253C90A3-CF7E-4BB6-9E7C-19AF8890B630}" type="presParOf" srcId="{FA43CF99-0095-438A-AFB5-093B05651D68}" destId="{21752220-3A87-4324-8C70-6B60146E2265}"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C44652-05EF-4DD9-8539-8F7E305F84BA}"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hu-HU"/>
        </a:p>
      </dgm:t>
    </dgm:pt>
    <dgm:pt modelId="{57A69115-3AF3-4FB9-B8BC-3B14DE76C9A0}">
      <dgm:prSet phldrT="[Szöveg]"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dgm:spPr>
      <dgm:t>
        <a:bodyPr/>
        <a:lstStyle/>
        <a:p>
          <a:r>
            <a:rPr lang="hu-HU" sz="2800" dirty="0"/>
            <a:t>Mélytanulás </a:t>
          </a:r>
          <a:r>
            <a:rPr lang="hu-HU" sz="2000" dirty="0"/>
            <a:t>(a gépi tanulás része)</a:t>
          </a:r>
        </a:p>
      </dgm:t>
    </dgm:pt>
    <dgm:pt modelId="{49B439FB-47A7-4823-BBAD-7C5F95EF5383}" type="parTrans" cxnId="{F47F66CF-7F2E-4FAC-BD37-E1EE07808755}">
      <dgm:prSet/>
      <dgm:spPr/>
      <dgm:t>
        <a:bodyPr/>
        <a:lstStyle/>
        <a:p>
          <a:endParaRPr lang="hu-HU"/>
        </a:p>
      </dgm:t>
    </dgm:pt>
    <dgm:pt modelId="{A1C4D13B-AF46-49DF-B42C-55F169BCD919}" type="sibTrans" cxnId="{F47F66CF-7F2E-4FAC-BD37-E1EE07808755}">
      <dgm:prSet/>
      <dgm:spPr/>
      <dgm:t>
        <a:bodyPr/>
        <a:lstStyle/>
        <a:p>
          <a:endParaRPr lang="hu-HU"/>
        </a:p>
      </dgm:t>
    </dgm:pt>
    <dgm:pt modelId="{AA40296A-585C-4BA0-B8A9-18A7A6D1F32D}">
      <dgm:prSet phldrT="[Szöveg]" custT="1"/>
      <dgm:spPr>
        <a:solidFill>
          <a:schemeClr val="lt1">
            <a:hueOff val="0"/>
            <a:satOff val="0"/>
            <a:lumOff val="0"/>
            <a:alpha val="67000"/>
          </a:schemeClr>
        </a:solidFill>
      </dgm:spPr>
      <dgm:t>
        <a:bodyPr/>
        <a:lstStyle/>
        <a:p>
          <a:r>
            <a:rPr lang="hu-HU" sz="2000" dirty="0"/>
            <a:t>A gépi tanulás magja</a:t>
          </a:r>
        </a:p>
        <a:p>
          <a:r>
            <a:rPr lang="hu-HU" sz="2000" dirty="0"/>
            <a:t>Mély-tanuló komponensekből épül fel a Gépi-tanulás képesség</a:t>
          </a:r>
        </a:p>
        <a:p>
          <a:r>
            <a:rPr lang="hu-HU" sz="1800" dirty="0"/>
            <a:t>(Különböző típusú neuron-rétegek, változatos elágazások. </a:t>
          </a:r>
          <a:br>
            <a:rPr lang="hu-HU" sz="1800" dirty="0"/>
          </a:br>
          <a:r>
            <a:rPr lang="hu-HU" sz="1800" dirty="0"/>
            <a:t>A neurális hálózatok mélységének növekedésével növekszik azok absztrakciós képessége, a különböző mélységi szinteken álló rétegek egyre összetettebb feladatok megoldására válnak képessé)</a:t>
          </a:r>
        </a:p>
        <a:p>
          <a:endParaRPr lang="hu-HU" sz="2000" dirty="0"/>
        </a:p>
      </dgm:t>
    </dgm:pt>
    <dgm:pt modelId="{C95AA956-E41D-4F93-A76D-47EE67161364}" type="parTrans" cxnId="{D45EDC64-F9A6-4DD9-834F-66BA04624161}">
      <dgm:prSet/>
      <dgm:spPr/>
      <dgm:t>
        <a:bodyPr/>
        <a:lstStyle/>
        <a:p>
          <a:endParaRPr lang="hu-HU"/>
        </a:p>
      </dgm:t>
    </dgm:pt>
    <dgm:pt modelId="{861E20B2-0BEF-4B45-A56F-E1AA240972E1}" type="sibTrans" cxnId="{D45EDC64-F9A6-4DD9-834F-66BA04624161}">
      <dgm:prSet/>
      <dgm:spPr/>
      <dgm:t>
        <a:bodyPr/>
        <a:lstStyle/>
        <a:p>
          <a:endParaRPr lang="hu-HU"/>
        </a:p>
      </dgm:t>
    </dgm:pt>
    <dgm:pt modelId="{57C9F3E2-BB09-42E1-9916-41AC82D3114F}" type="pres">
      <dgm:prSet presAssocID="{89C44652-05EF-4DD9-8539-8F7E305F84BA}" presName="Name0" presStyleCnt="0">
        <dgm:presLayoutVars>
          <dgm:chMax val="5"/>
          <dgm:chPref val="5"/>
          <dgm:dir/>
          <dgm:animLvl val="lvl"/>
        </dgm:presLayoutVars>
      </dgm:prSet>
      <dgm:spPr/>
    </dgm:pt>
    <dgm:pt modelId="{9E47474D-698D-4EFC-B223-9D38264F0505}" type="pres">
      <dgm:prSet presAssocID="{57A69115-3AF3-4FB9-B8BC-3B14DE76C9A0}" presName="parentText1" presStyleLbl="node1" presStyleIdx="0" presStyleCnt="1">
        <dgm:presLayoutVars>
          <dgm:chMax/>
          <dgm:chPref val="3"/>
          <dgm:bulletEnabled val="1"/>
        </dgm:presLayoutVars>
      </dgm:prSet>
      <dgm:spPr/>
    </dgm:pt>
    <dgm:pt modelId="{70F120BA-C3E2-4D99-A5B8-8F196D5DFCAC}" type="pres">
      <dgm:prSet presAssocID="{57A69115-3AF3-4FB9-B8BC-3B14DE76C9A0}" presName="childText1" presStyleLbl="solidAlignAcc1" presStyleIdx="0" presStyleCnt="1" custScaleY="146900" custLinFactNeighborX="145" custLinFactNeighborY="23495">
        <dgm:presLayoutVars>
          <dgm:chMax val="0"/>
          <dgm:chPref val="0"/>
          <dgm:bulletEnabled val="1"/>
        </dgm:presLayoutVars>
      </dgm:prSet>
      <dgm:spPr/>
    </dgm:pt>
  </dgm:ptLst>
  <dgm:cxnLst>
    <dgm:cxn modelId="{D45EDC64-F9A6-4DD9-834F-66BA04624161}" srcId="{57A69115-3AF3-4FB9-B8BC-3B14DE76C9A0}" destId="{AA40296A-585C-4BA0-B8A9-18A7A6D1F32D}" srcOrd="0" destOrd="0" parTransId="{C95AA956-E41D-4F93-A76D-47EE67161364}" sibTransId="{861E20B2-0BEF-4B45-A56F-E1AA240972E1}"/>
    <dgm:cxn modelId="{5F5FD959-9FDE-45BD-A9B8-1D7146F2DB14}" type="presOf" srcId="{AA40296A-585C-4BA0-B8A9-18A7A6D1F32D}" destId="{70F120BA-C3E2-4D99-A5B8-8F196D5DFCAC}" srcOrd="0" destOrd="0" presId="urn:microsoft.com/office/officeart/2009/3/layout/IncreasingArrowsProcess"/>
    <dgm:cxn modelId="{1A8C9484-9A4B-4CC1-BC6D-8603A0007A08}" type="presOf" srcId="{89C44652-05EF-4DD9-8539-8F7E305F84BA}" destId="{57C9F3E2-BB09-42E1-9916-41AC82D3114F}" srcOrd="0" destOrd="0" presId="urn:microsoft.com/office/officeart/2009/3/layout/IncreasingArrowsProcess"/>
    <dgm:cxn modelId="{81688E99-F873-4F45-A9E8-CB1AAB2EA8E4}" type="presOf" srcId="{57A69115-3AF3-4FB9-B8BC-3B14DE76C9A0}" destId="{9E47474D-698D-4EFC-B223-9D38264F0505}" srcOrd="0" destOrd="0" presId="urn:microsoft.com/office/officeart/2009/3/layout/IncreasingArrowsProcess"/>
    <dgm:cxn modelId="{F47F66CF-7F2E-4FAC-BD37-E1EE07808755}" srcId="{89C44652-05EF-4DD9-8539-8F7E305F84BA}" destId="{57A69115-3AF3-4FB9-B8BC-3B14DE76C9A0}" srcOrd="0" destOrd="0" parTransId="{49B439FB-47A7-4823-BBAD-7C5F95EF5383}" sibTransId="{A1C4D13B-AF46-49DF-B42C-55F169BCD919}"/>
    <dgm:cxn modelId="{DCAFBEC8-4C23-4183-AB6E-8B3D5C2B17C2}" type="presParOf" srcId="{57C9F3E2-BB09-42E1-9916-41AC82D3114F}" destId="{9E47474D-698D-4EFC-B223-9D38264F0505}" srcOrd="0" destOrd="0" presId="urn:microsoft.com/office/officeart/2009/3/layout/IncreasingArrowsProcess"/>
    <dgm:cxn modelId="{2DB7F081-1565-4840-9E73-0E5D64AF06DD}" type="presParOf" srcId="{57C9F3E2-BB09-42E1-9916-41AC82D3114F}" destId="{70F120BA-C3E2-4D99-A5B8-8F196D5DFCAC}" srcOrd="1" destOrd="0" presId="urn:microsoft.com/office/officeart/2009/3/layout/IncreasingArrows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9C44652-05EF-4DD9-8539-8F7E305F84BA}"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hu-HU"/>
        </a:p>
      </dgm:t>
    </dgm:pt>
    <dgm:pt modelId="{57A69115-3AF3-4FB9-B8BC-3B14DE76C9A0}">
      <dgm:prSet phldrT="[Szöveg]"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hu-HU" sz="2800" dirty="0"/>
            <a:t>Kihelyezett sz &amp; v</a:t>
          </a:r>
        </a:p>
      </dgm:t>
    </dgm:pt>
    <dgm:pt modelId="{49B439FB-47A7-4823-BBAD-7C5F95EF5383}" type="parTrans" cxnId="{F47F66CF-7F2E-4FAC-BD37-E1EE07808755}">
      <dgm:prSet/>
      <dgm:spPr/>
      <dgm:t>
        <a:bodyPr/>
        <a:lstStyle/>
        <a:p>
          <a:endParaRPr lang="hu-HU"/>
        </a:p>
      </dgm:t>
    </dgm:pt>
    <dgm:pt modelId="{A1C4D13B-AF46-49DF-B42C-55F169BCD919}" type="sibTrans" cxnId="{F47F66CF-7F2E-4FAC-BD37-E1EE07808755}">
      <dgm:prSet/>
      <dgm:spPr/>
      <dgm:t>
        <a:bodyPr/>
        <a:lstStyle/>
        <a:p>
          <a:endParaRPr lang="hu-HU"/>
        </a:p>
      </dgm:t>
    </dgm:pt>
    <dgm:pt modelId="{AA40296A-585C-4BA0-B8A9-18A7A6D1F32D}">
      <dgm:prSet phldrT="[Szöveg]" custT="1">
        <dgm:style>
          <a:lnRef idx="1">
            <a:schemeClr val="accent2"/>
          </a:lnRef>
          <a:fillRef idx="2">
            <a:schemeClr val="accent2"/>
          </a:fillRef>
          <a:effectRef idx="1">
            <a:schemeClr val="accent2"/>
          </a:effectRef>
          <a:fontRef idx="minor">
            <a:schemeClr val="dk1"/>
          </a:fontRef>
        </dgm:style>
      </dgm:prSet>
      <dgm:spPr>
        <a:gradFill rotWithShape="0">
          <a:gsLst>
            <a:gs pos="0">
              <a:schemeClr val="accent2">
                <a:tint val="58000"/>
                <a:satMod val="108000"/>
                <a:lumMod val="110000"/>
                <a:alpha val="88000"/>
              </a:schemeClr>
            </a:gs>
            <a:gs pos="100000">
              <a:schemeClr val="accent2">
                <a:tint val="81000"/>
                <a:satMod val="109000"/>
                <a:lumMod val="105000"/>
                <a:alpha val="52000"/>
              </a:schemeClr>
            </a:gs>
          </a:gsLst>
        </a:gradFill>
      </dgm:spPr>
      <dgm:t>
        <a:bodyPr/>
        <a:lstStyle/>
        <a:p>
          <a:r>
            <a:rPr lang="hu-HU" sz="2000" dirty="0"/>
            <a:t>Végponti </a:t>
          </a:r>
          <a:r>
            <a:rPr lang="hu-HU" sz="2400" b="1" u="sng" dirty="0"/>
            <a:t>sz</a:t>
          </a:r>
          <a:r>
            <a:rPr lang="hu-HU" sz="2000" dirty="0"/>
            <a:t>enzorok és</a:t>
          </a:r>
        </a:p>
      </dgm:t>
    </dgm:pt>
    <dgm:pt modelId="{C95AA956-E41D-4F93-A76D-47EE67161364}" type="parTrans" cxnId="{D45EDC64-F9A6-4DD9-834F-66BA04624161}">
      <dgm:prSet/>
      <dgm:spPr/>
      <dgm:t>
        <a:bodyPr/>
        <a:lstStyle/>
        <a:p>
          <a:endParaRPr lang="hu-HU"/>
        </a:p>
      </dgm:t>
    </dgm:pt>
    <dgm:pt modelId="{861E20B2-0BEF-4B45-A56F-E1AA240972E1}" type="sibTrans" cxnId="{D45EDC64-F9A6-4DD9-834F-66BA04624161}">
      <dgm:prSet/>
      <dgm:spPr/>
      <dgm:t>
        <a:bodyPr/>
        <a:lstStyle/>
        <a:p>
          <a:endParaRPr lang="hu-HU"/>
        </a:p>
      </dgm:t>
    </dgm:pt>
    <dgm:pt modelId="{FC6A18B0-A08A-4A17-9454-24D8F08517F7}">
      <dgm:prSet phldrT="[Szöveg]" custT="1">
        <dgm:style>
          <a:lnRef idx="1">
            <a:schemeClr val="accent2"/>
          </a:lnRef>
          <a:fillRef idx="2">
            <a:schemeClr val="accent2"/>
          </a:fillRef>
          <a:effectRef idx="1">
            <a:schemeClr val="accent2"/>
          </a:effectRef>
          <a:fontRef idx="minor">
            <a:schemeClr val="dk1"/>
          </a:fontRef>
        </dgm:style>
      </dgm:prSet>
      <dgm:spPr>
        <a:gradFill rotWithShape="0">
          <a:gsLst>
            <a:gs pos="0">
              <a:schemeClr val="accent2">
                <a:tint val="58000"/>
                <a:satMod val="108000"/>
                <a:lumMod val="110000"/>
                <a:alpha val="88000"/>
              </a:schemeClr>
            </a:gs>
            <a:gs pos="100000">
              <a:schemeClr val="accent2">
                <a:tint val="81000"/>
                <a:satMod val="109000"/>
                <a:lumMod val="105000"/>
                <a:alpha val="52000"/>
              </a:schemeClr>
            </a:gs>
          </a:gsLst>
        </a:gradFill>
      </dgm:spPr>
      <dgm:t>
        <a:bodyPr/>
        <a:lstStyle/>
        <a:p>
          <a:r>
            <a:rPr lang="hu-HU" sz="2800" b="1" u="sng" dirty="0"/>
            <a:t>v</a:t>
          </a:r>
          <a:r>
            <a:rPr lang="hu-HU" sz="2000" dirty="0"/>
            <a:t>álaszolók</a:t>
          </a:r>
        </a:p>
      </dgm:t>
    </dgm:pt>
    <dgm:pt modelId="{1ACC620D-711B-46CC-9385-43DD1349DB95}" type="parTrans" cxnId="{E5F3FCA7-3B68-40F9-A9E4-645A4B610DD6}">
      <dgm:prSet/>
      <dgm:spPr/>
      <dgm:t>
        <a:bodyPr/>
        <a:lstStyle/>
        <a:p>
          <a:endParaRPr lang="hu-HU"/>
        </a:p>
      </dgm:t>
    </dgm:pt>
    <dgm:pt modelId="{88E29707-8A7A-405C-BFD1-F0E42D182481}" type="sibTrans" cxnId="{E5F3FCA7-3B68-40F9-A9E4-645A4B610DD6}">
      <dgm:prSet/>
      <dgm:spPr/>
      <dgm:t>
        <a:bodyPr/>
        <a:lstStyle/>
        <a:p>
          <a:endParaRPr lang="hu-HU"/>
        </a:p>
      </dgm:t>
    </dgm:pt>
    <dgm:pt modelId="{DB1CE28B-31EC-4C32-B82F-FD648FC283D8}">
      <dgm:prSet phldrT="[Szöveg]" custT="1">
        <dgm:style>
          <a:lnRef idx="1">
            <a:schemeClr val="accent2"/>
          </a:lnRef>
          <a:fillRef idx="2">
            <a:schemeClr val="accent2"/>
          </a:fillRef>
          <a:effectRef idx="1">
            <a:schemeClr val="accent2"/>
          </a:effectRef>
          <a:fontRef idx="minor">
            <a:schemeClr val="dk1"/>
          </a:fontRef>
        </dgm:style>
      </dgm:prSet>
      <dgm:spPr>
        <a:gradFill rotWithShape="0">
          <a:gsLst>
            <a:gs pos="0">
              <a:schemeClr val="accent2">
                <a:tint val="58000"/>
                <a:satMod val="108000"/>
                <a:lumMod val="110000"/>
                <a:alpha val="88000"/>
              </a:schemeClr>
            </a:gs>
            <a:gs pos="100000">
              <a:schemeClr val="accent2">
                <a:tint val="81000"/>
                <a:satMod val="109000"/>
                <a:lumMod val="105000"/>
                <a:alpha val="52000"/>
              </a:schemeClr>
            </a:gs>
          </a:gsLst>
        </a:gradFill>
      </dgm:spPr>
      <dgm:t>
        <a:bodyPr/>
        <a:lstStyle/>
        <a:p>
          <a:r>
            <a:rPr lang="hu-HU" sz="2000" dirty="0"/>
            <a:t>A rendszer kritikus pontja</a:t>
          </a:r>
        </a:p>
        <a:p>
          <a:r>
            <a:rPr lang="hu-HU" sz="2000" dirty="0" err="1"/>
            <a:t>Monitorozás</a:t>
          </a:r>
          <a:r>
            <a:rPr lang="hu-HU" sz="2000" dirty="0"/>
            <a:t> és reagáló </a:t>
          </a:r>
          <a:r>
            <a:rPr lang="hu-HU" sz="2000" dirty="0" err="1"/>
            <a:t>képessség</a:t>
          </a:r>
          <a:r>
            <a:rPr lang="hu-HU" sz="2000" dirty="0"/>
            <a:t> </a:t>
          </a:r>
        </a:p>
      </dgm:t>
    </dgm:pt>
    <dgm:pt modelId="{D09F0516-BDDC-4EAC-8836-E75EF78289AC}" type="parTrans" cxnId="{1DA963E3-AE22-47E0-949E-98BA6DCF2CEB}">
      <dgm:prSet/>
      <dgm:spPr/>
      <dgm:t>
        <a:bodyPr/>
        <a:lstStyle/>
        <a:p>
          <a:endParaRPr lang="hu-HU"/>
        </a:p>
      </dgm:t>
    </dgm:pt>
    <dgm:pt modelId="{F7FBBBDA-1AAB-42A5-B80A-1D3FFAB4606E}" type="sibTrans" cxnId="{1DA963E3-AE22-47E0-949E-98BA6DCF2CEB}">
      <dgm:prSet/>
      <dgm:spPr/>
      <dgm:t>
        <a:bodyPr/>
        <a:lstStyle/>
        <a:p>
          <a:endParaRPr lang="hu-HU"/>
        </a:p>
      </dgm:t>
    </dgm:pt>
    <dgm:pt modelId="{57C9F3E2-BB09-42E1-9916-41AC82D3114F}" type="pres">
      <dgm:prSet presAssocID="{89C44652-05EF-4DD9-8539-8F7E305F84BA}" presName="Name0" presStyleCnt="0">
        <dgm:presLayoutVars>
          <dgm:chMax val="5"/>
          <dgm:chPref val="5"/>
          <dgm:dir/>
          <dgm:animLvl val="lvl"/>
        </dgm:presLayoutVars>
      </dgm:prSet>
      <dgm:spPr/>
    </dgm:pt>
    <dgm:pt modelId="{9E47474D-698D-4EFC-B223-9D38264F0505}" type="pres">
      <dgm:prSet presAssocID="{57A69115-3AF3-4FB9-B8BC-3B14DE76C9A0}" presName="parentText1" presStyleLbl="node1" presStyleIdx="0" presStyleCnt="1" custFlipHor="1" custScaleY="151279">
        <dgm:presLayoutVars>
          <dgm:chMax/>
          <dgm:chPref val="3"/>
          <dgm:bulletEnabled val="1"/>
        </dgm:presLayoutVars>
      </dgm:prSet>
      <dgm:spPr/>
    </dgm:pt>
    <dgm:pt modelId="{70F120BA-C3E2-4D99-A5B8-8F196D5DFCAC}" type="pres">
      <dgm:prSet presAssocID="{57A69115-3AF3-4FB9-B8BC-3B14DE76C9A0}" presName="childText1" presStyleLbl="solidAlignAcc1" presStyleIdx="0" presStyleCnt="1" custScaleX="87940" custScaleY="214839" custLinFactNeighborX="13932" custLinFactNeighborY="62826">
        <dgm:presLayoutVars>
          <dgm:chMax val="0"/>
          <dgm:chPref val="0"/>
          <dgm:bulletEnabled val="1"/>
        </dgm:presLayoutVars>
      </dgm:prSet>
      <dgm:spPr/>
    </dgm:pt>
  </dgm:ptLst>
  <dgm:cxnLst>
    <dgm:cxn modelId="{FBEC4D01-9C27-4E94-9770-58762760F12B}" type="presOf" srcId="{DB1CE28B-31EC-4C32-B82F-FD648FC283D8}" destId="{70F120BA-C3E2-4D99-A5B8-8F196D5DFCAC}" srcOrd="0" destOrd="2" presId="urn:microsoft.com/office/officeart/2009/3/layout/IncreasingArrowsProcess"/>
    <dgm:cxn modelId="{D45EDC64-F9A6-4DD9-834F-66BA04624161}" srcId="{57A69115-3AF3-4FB9-B8BC-3B14DE76C9A0}" destId="{AA40296A-585C-4BA0-B8A9-18A7A6D1F32D}" srcOrd="0" destOrd="0" parTransId="{C95AA956-E41D-4F93-A76D-47EE67161364}" sibTransId="{861E20B2-0BEF-4B45-A56F-E1AA240972E1}"/>
    <dgm:cxn modelId="{5F5FD959-9FDE-45BD-A9B8-1D7146F2DB14}" type="presOf" srcId="{AA40296A-585C-4BA0-B8A9-18A7A6D1F32D}" destId="{70F120BA-C3E2-4D99-A5B8-8F196D5DFCAC}" srcOrd="0" destOrd="0" presId="urn:microsoft.com/office/officeart/2009/3/layout/IncreasingArrowsProcess"/>
    <dgm:cxn modelId="{1A8C9484-9A4B-4CC1-BC6D-8603A0007A08}" type="presOf" srcId="{89C44652-05EF-4DD9-8539-8F7E305F84BA}" destId="{57C9F3E2-BB09-42E1-9916-41AC82D3114F}" srcOrd="0" destOrd="0" presId="urn:microsoft.com/office/officeart/2009/3/layout/IncreasingArrowsProcess"/>
    <dgm:cxn modelId="{81688E99-F873-4F45-A9E8-CB1AAB2EA8E4}" type="presOf" srcId="{57A69115-3AF3-4FB9-B8BC-3B14DE76C9A0}" destId="{9E47474D-698D-4EFC-B223-9D38264F0505}" srcOrd="0" destOrd="0" presId="urn:microsoft.com/office/officeart/2009/3/layout/IncreasingArrowsProcess"/>
    <dgm:cxn modelId="{E5F3FCA7-3B68-40F9-A9E4-645A4B610DD6}" srcId="{57A69115-3AF3-4FB9-B8BC-3B14DE76C9A0}" destId="{FC6A18B0-A08A-4A17-9454-24D8F08517F7}" srcOrd="1" destOrd="0" parTransId="{1ACC620D-711B-46CC-9385-43DD1349DB95}" sibTransId="{88E29707-8A7A-405C-BFD1-F0E42D182481}"/>
    <dgm:cxn modelId="{960330C3-4903-4D73-A5FC-47F519ED3A3A}" type="presOf" srcId="{FC6A18B0-A08A-4A17-9454-24D8F08517F7}" destId="{70F120BA-C3E2-4D99-A5B8-8F196D5DFCAC}" srcOrd="0" destOrd="1" presId="urn:microsoft.com/office/officeart/2009/3/layout/IncreasingArrowsProcess"/>
    <dgm:cxn modelId="{F47F66CF-7F2E-4FAC-BD37-E1EE07808755}" srcId="{89C44652-05EF-4DD9-8539-8F7E305F84BA}" destId="{57A69115-3AF3-4FB9-B8BC-3B14DE76C9A0}" srcOrd="0" destOrd="0" parTransId="{49B439FB-47A7-4823-BBAD-7C5F95EF5383}" sibTransId="{A1C4D13B-AF46-49DF-B42C-55F169BCD919}"/>
    <dgm:cxn modelId="{1DA963E3-AE22-47E0-949E-98BA6DCF2CEB}" srcId="{57A69115-3AF3-4FB9-B8BC-3B14DE76C9A0}" destId="{DB1CE28B-31EC-4C32-B82F-FD648FC283D8}" srcOrd="2" destOrd="0" parTransId="{D09F0516-BDDC-4EAC-8836-E75EF78289AC}" sibTransId="{F7FBBBDA-1AAB-42A5-B80A-1D3FFAB4606E}"/>
    <dgm:cxn modelId="{DCAFBEC8-4C23-4183-AB6E-8B3D5C2B17C2}" type="presParOf" srcId="{57C9F3E2-BB09-42E1-9916-41AC82D3114F}" destId="{9E47474D-698D-4EFC-B223-9D38264F0505}" srcOrd="0" destOrd="0" presId="urn:microsoft.com/office/officeart/2009/3/layout/IncreasingArrowsProcess"/>
    <dgm:cxn modelId="{2DB7F081-1565-4840-9E73-0E5D64AF06DD}" type="presParOf" srcId="{57C9F3E2-BB09-42E1-9916-41AC82D3114F}" destId="{70F120BA-C3E2-4D99-A5B8-8F196D5DFCAC}" srcOrd="1" destOrd="0" presId="urn:microsoft.com/office/officeart/2009/3/layout/IncreasingArrowsProces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9C44652-05EF-4DD9-8539-8F7E305F84BA}"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hu-HU"/>
        </a:p>
      </dgm:t>
    </dgm:pt>
    <dgm:pt modelId="{57A69115-3AF3-4FB9-B8BC-3B14DE76C9A0}">
      <dgm:prSet phldrT="[Szöveg]"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hu-HU" sz="2800" dirty="0"/>
            <a:t>Gépi tanulás </a:t>
          </a:r>
          <a:r>
            <a:rPr lang="hu-HU" sz="2000" dirty="0"/>
            <a:t>(AI képesség)</a:t>
          </a:r>
          <a:endParaRPr lang="hu-HU" sz="2800" dirty="0"/>
        </a:p>
      </dgm:t>
    </dgm:pt>
    <dgm:pt modelId="{49B439FB-47A7-4823-BBAD-7C5F95EF5383}" type="parTrans" cxnId="{F47F66CF-7F2E-4FAC-BD37-E1EE07808755}">
      <dgm:prSet/>
      <dgm:spPr/>
      <dgm:t>
        <a:bodyPr/>
        <a:lstStyle/>
        <a:p>
          <a:endParaRPr lang="hu-HU"/>
        </a:p>
      </dgm:t>
    </dgm:pt>
    <dgm:pt modelId="{A1C4D13B-AF46-49DF-B42C-55F169BCD919}" type="sibTrans" cxnId="{F47F66CF-7F2E-4FAC-BD37-E1EE07808755}">
      <dgm:prSet/>
      <dgm:spPr/>
      <dgm:t>
        <a:bodyPr/>
        <a:lstStyle/>
        <a:p>
          <a:endParaRPr lang="hu-HU"/>
        </a:p>
      </dgm:t>
    </dgm:pt>
    <dgm:pt modelId="{AA40296A-585C-4BA0-B8A9-18A7A6D1F32D}">
      <dgm:prSet phldrT="[Szöveg]" custT="1"/>
      <dgm:spPr>
        <a:solidFill>
          <a:schemeClr val="lt1">
            <a:hueOff val="0"/>
            <a:satOff val="0"/>
            <a:lumOff val="0"/>
            <a:alpha val="67000"/>
          </a:schemeClr>
        </a:solidFill>
      </dgm:spPr>
      <dgm:t>
        <a:bodyPr/>
        <a:lstStyle/>
        <a:p>
          <a:r>
            <a:rPr lang="hu-HU" sz="2000" dirty="0"/>
            <a:t>        Képes okulni az adatokból vagy</a:t>
          </a:r>
        </a:p>
      </dgm:t>
    </dgm:pt>
    <dgm:pt modelId="{C95AA956-E41D-4F93-A76D-47EE67161364}" type="parTrans" cxnId="{D45EDC64-F9A6-4DD9-834F-66BA04624161}">
      <dgm:prSet/>
      <dgm:spPr/>
      <dgm:t>
        <a:bodyPr/>
        <a:lstStyle/>
        <a:p>
          <a:endParaRPr lang="hu-HU"/>
        </a:p>
      </dgm:t>
    </dgm:pt>
    <dgm:pt modelId="{861E20B2-0BEF-4B45-A56F-E1AA240972E1}" type="sibTrans" cxnId="{D45EDC64-F9A6-4DD9-834F-66BA04624161}">
      <dgm:prSet/>
      <dgm:spPr/>
      <dgm:t>
        <a:bodyPr/>
        <a:lstStyle/>
        <a:p>
          <a:endParaRPr lang="hu-HU"/>
        </a:p>
      </dgm:t>
    </dgm:pt>
    <dgm:pt modelId="{8DF19176-84AB-4263-9E34-35F5208F6A54}">
      <dgm:prSet phldrT="[Szöveg]" custT="1"/>
      <dgm:spPr>
        <a:solidFill>
          <a:schemeClr val="lt1">
            <a:hueOff val="0"/>
            <a:satOff val="0"/>
            <a:lumOff val="0"/>
            <a:alpha val="67000"/>
          </a:schemeClr>
        </a:solidFill>
      </dgm:spPr>
      <dgm:t>
        <a:bodyPr/>
        <a:lstStyle/>
        <a:p>
          <a:r>
            <a:rPr lang="hu-HU" sz="2000" dirty="0"/>
            <a:t>        Képes magát módosítani</a:t>
          </a:r>
        </a:p>
      </dgm:t>
    </dgm:pt>
    <dgm:pt modelId="{EDEE3E14-1A60-40C7-978B-04535164CBBA}" type="parTrans" cxnId="{F084C1D5-1698-42B9-B88E-107D2FB2D2FC}">
      <dgm:prSet/>
      <dgm:spPr/>
      <dgm:t>
        <a:bodyPr/>
        <a:lstStyle/>
        <a:p>
          <a:endParaRPr lang="hu-HU"/>
        </a:p>
      </dgm:t>
    </dgm:pt>
    <dgm:pt modelId="{D3A7A1AE-EAF2-4B24-A060-5E2F4495778F}" type="sibTrans" cxnId="{F084C1D5-1698-42B9-B88E-107D2FB2D2FC}">
      <dgm:prSet/>
      <dgm:spPr/>
      <dgm:t>
        <a:bodyPr/>
        <a:lstStyle/>
        <a:p>
          <a:endParaRPr lang="hu-HU"/>
        </a:p>
      </dgm:t>
    </dgm:pt>
    <dgm:pt modelId="{7257332D-6023-42AF-A00C-6FECBA01843F}">
      <dgm:prSet phldrT="[Szöveg]" custT="1"/>
      <dgm:spPr>
        <a:solidFill>
          <a:schemeClr val="lt1">
            <a:hueOff val="0"/>
            <a:satOff val="0"/>
            <a:lumOff val="0"/>
            <a:alpha val="67000"/>
          </a:schemeClr>
        </a:solidFill>
      </dgm:spPr>
      <dgm:t>
        <a:bodyPr/>
        <a:lstStyle/>
        <a:p>
          <a:r>
            <a:rPr lang="hu-HU" sz="2000" b="1" i="0" dirty="0"/>
            <a:t>Képes azonosítani ismeretlen kártevőket</a:t>
          </a:r>
        </a:p>
      </dgm:t>
    </dgm:pt>
    <dgm:pt modelId="{A45DB872-DE99-49FC-A2C8-A5F97DD79984}" type="parTrans" cxnId="{1E3B5D1B-17DB-4FD0-B577-121FD80CE573}">
      <dgm:prSet/>
      <dgm:spPr/>
      <dgm:t>
        <a:bodyPr/>
        <a:lstStyle/>
        <a:p>
          <a:endParaRPr lang="hu-HU"/>
        </a:p>
      </dgm:t>
    </dgm:pt>
    <dgm:pt modelId="{43D89754-0C54-4B7A-9453-D6697A4F3FAF}" type="sibTrans" cxnId="{1E3B5D1B-17DB-4FD0-B577-121FD80CE573}">
      <dgm:prSet/>
      <dgm:spPr/>
      <dgm:t>
        <a:bodyPr/>
        <a:lstStyle/>
        <a:p>
          <a:endParaRPr lang="hu-HU"/>
        </a:p>
      </dgm:t>
    </dgm:pt>
    <dgm:pt modelId="{57C9F3E2-BB09-42E1-9916-41AC82D3114F}" type="pres">
      <dgm:prSet presAssocID="{89C44652-05EF-4DD9-8539-8F7E305F84BA}" presName="Name0" presStyleCnt="0">
        <dgm:presLayoutVars>
          <dgm:chMax val="5"/>
          <dgm:chPref val="5"/>
          <dgm:dir/>
          <dgm:animLvl val="lvl"/>
        </dgm:presLayoutVars>
      </dgm:prSet>
      <dgm:spPr/>
    </dgm:pt>
    <dgm:pt modelId="{9E47474D-698D-4EFC-B223-9D38264F0505}" type="pres">
      <dgm:prSet presAssocID="{57A69115-3AF3-4FB9-B8BC-3B14DE76C9A0}" presName="parentText1" presStyleLbl="node1" presStyleIdx="0" presStyleCnt="1" custFlipHor="1" custLinFactNeighborY="-3945">
        <dgm:presLayoutVars>
          <dgm:chMax/>
          <dgm:chPref val="3"/>
          <dgm:bulletEnabled val="1"/>
        </dgm:presLayoutVars>
      </dgm:prSet>
      <dgm:spPr/>
    </dgm:pt>
    <dgm:pt modelId="{70F120BA-C3E2-4D99-A5B8-8F196D5DFCAC}" type="pres">
      <dgm:prSet presAssocID="{57A69115-3AF3-4FB9-B8BC-3B14DE76C9A0}" presName="childText1" presStyleLbl="solidAlignAcc1" presStyleIdx="0" presStyleCnt="1" custScaleX="94598" custScaleY="66706" custLinFactNeighborX="9458" custLinFactNeighborY="-17791">
        <dgm:presLayoutVars>
          <dgm:chMax val="0"/>
          <dgm:chPref val="0"/>
          <dgm:bulletEnabled val="1"/>
        </dgm:presLayoutVars>
      </dgm:prSet>
      <dgm:spPr/>
    </dgm:pt>
  </dgm:ptLst>
  <dgm:cxnLst>
    <dgm:cxn modelId="{1E3B5D1B-17DB-4FD0-B577-121FD80CE573}" srcId="{57A69115-3AF3-4FB9-B8BC-3B14DE76C9A0}" destId="{7257332D-6023-42AF-A00C-6FECBA01843F}" srcOrd="2" destOrd="0" parTransId="{A45DB872-DE99-49FC-A2C8-A5F97DD79984}" sibTransId="{43D89754-0C54-4B7A-9453-D6697A4F3FAF}"/>
    <dgm:cxn modelId="{D45EDC64-F9A6-4DD9-834F-66BA04624161}" srcId="{57A69115-3AF3-4FB9-B8BC-3B14DE76C9A0}" destId="{AA40296A-585C-4BA0-B8A9-18A7A6D1F32D}" srcOrd="0" destOrd="0" parTransId="{C95AA956-E41D-4F93-A76D-47EE67161364}" sibTransId="{861E20B2-0BEF-4B45-A56F-E1AA240972E1}"/>
    <dgm:cxn modelId="{5F5FD959-9FDE-45BD-A9B8-1D7146F2DB14}" type="presOf" srcId="{AA40296A-585C-4BA0-B8A9-18A7A6D1F32D}" destId="{70F120BA-C3E2-4D99-A5B8-8F196D5DFCAC}" srcOrd="0" destOrd="0" presId="urn:microsoft.com/office/officeart/2009/3/layout/IncreasingArrowsProcess"/>
    <dgm:cxn modelId="{9F984A7E-19C7-44B7-A49D-EBA6521576A7}" type="presOf" srcId="{7257332D-6023-42AF-A00C-6FECBA01843F}" destId="{70F120BA-C3E2-4D99-A5B8-8F196D5DFCAC}" srcOrd="0" destOrd="2" presId="urn:microsoft.com/office/officeart/2009/3/layout/IncreasingArrowsProcess"/>
    <dgm:cxn modelId="{1A8C9484-9A4B-4CC1-BC6D-8603A0007A08}" type="presOf" srcId="{89C44652-05EF-4DD9-8539-8F7E305F84BA}" destId="{57C9F3E2-BB09-42E1-9916-41AC82D3114F}" srcOrd="0" destOrd="0" presId="urn:microsoft.com/office/officeart/2009/3/layout/IncreasingArrowsProcess"/>
    <dgm:cxn modelId="{81688E99-F873-4F45-A9E8-CB1AAB2EA8E4}" type="presOf" srcId="{57A69115-3AF3-4FB9-B8BC-3B14DE76C9A0}" destId="{9E47474D-698D-4EFC-B223-9D38264F0505}" srcOrd="0" destOrd="0" presId="urn:microsoft.com/office/officeart/2009/3/layout/IncreasingArrowsProcess"/>
    <dgm:cxn modelId="{F47F66CF-7F2E-4FAC-BD37-E1EE07808755}" srcId="{89C44652-05EF-4DD9-8539-8F7E305F84BA}" destId="{57A69115-3AF3-4FB9-B8BC-3B14DE76C9A0}" srcOrd="0" destOrd="0" parTransId="{49B439FB-47A7-4823-BBAD-7C5F95EF5383}" sibTransId="{A1C4D13B-AF46-49DF-B42C-55F169BCD919}"/>
    <dgm:cxn modelId="{49F146D1-3DBE-4074-811E-32098AA7462B}" type="presOf" srcId="{8DF19176-84AB-4263-9E34-35F5208F6A54}" destId="{70F120BA-C3E2-4D99-A5B8-8F196D5DFCAC}" srcOrd="0" destOrd="1" presId="urn:microsoft.com/office/officeart/2009/3/layout/IncreasingArrowsProcess"/>
    <dgm:cxn modelId="{F084C1D5-1698-42B9-B88E-107D2FB2D2FC}" srcId="{57A69115-3AF3-4FB9-B8BC-3B14DE76C9A0}" destId="{8DF19176-84AB-4263-9E34-35F5208F6A54}" srcOrd="1" destOrd="0" parTransId="{EDEE3E14-1A60-40C7-978B-04535164CBBA}" sibTransId="{D3A7A1AE-EAF2-4B24-A060-5E2F4495778F}"/>
    <dgm:cxn modelId="{DCAFBEC8-4C23-4183-AB6E-8B3D5C2B17C2}" type="presParOf" srcId="{57C9F3E2-BB09-42E1-9916-41AC82D3114F}" destId="{9E47474D-698D-4EFC-B223-9D38264F0505}" srcOrd="0" destOrd="0" presId="urn:microsoft.com/office/officeart/2009/3/layout/IncreasingArrowsProcess"/>
    <dgm:cxn modelId="{2DB7F081-1565-4840-9E73-0E5D64AF06DD}" type="presParOf" srcId="{57C9F3E2-BB09-42E1-9916-41AC82D3114F}" destId="{70F120BA-C3E2-4D99-A5B8-8F196D5DFCAC}" srcOrd="1" destOrd="0" presId="urn:microsoft.com/office/officeart/2009/3/layout/IncreasingArrowsProcess"/>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65132B-85F9-4126-B285-D9D2D16A327A}">
      <dsp:nvSpPr>
        <dsp:cNvPr id="0" name=""/>
        <dsp:cNvSpPr/>
      </dsp:nvSpPr>
      <dsp:spPr>
        <a:xfrm>
          <a:off x="4071520" y="2426"/>
          <a:ext cx="3474065" cy="1571264"/>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hu-HU" sz="2800" kern="1200" dirty="0"/>
            <a:t>AI számtalan hadi felhasználás</a:t>
          </a:r>
        </a:p>
        <a:p>
          <a:pPr marL="228600" lvl="1" indent="-228600" algn="l" defTabSz="977900" rtl="0">
            <a:lnSpc>
              <a:spcPct val="90000"/>
            </a:lnSpc>
            <a:spcBef>
              <a:spcPct val="0"/>
            </a:spcBef>
            <a:spcAft>
              <a:spcPct val="15000"/>
            </a:spcAft>
            <a:buChar char="•"/>
          </a:pPr>
          <a:r>
            <a:rPr lang="hu-HU" sz="2200" kern="1200" dirty="0"/>
            <a:t>még nem tudunk bevetésről</a:t>
          </a:r>
        </a:p>
      </dsp:txBody>
      <dsp:txXfrm>
        <a:off x="4071520" y="2426"/>
        <a:ext cx="3474065" cy="1571264"/>
      </dsp:txXfrm>
    </dsp:sp>
    <dsp:sp modelId="{9D13BDA1-50EE-4446-AB13-AB408813902B}">
      <dsp:nvSpPr>
        <dsp:cNvPr id="0" name=""/>
        <dsp:cNvSpPr/>
      </dsp:nvSpPr>
      <dsp:spPr>
        <a:xfrm>
          <a:off x="2360414" y="2426"/>
          <a:ext cx="1555551" cy="157126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D66251-9229-497C-9D1F-1D9B9663C87A}">
      <dsp:nvSpPr>
        <dsp:cNvPr id="0" name=""/>
        <dsp:cNvSpPr/>
      </dsp:nvSpPr>
      <dsp:spPr>
        <a:xfrm>
          <a:off x="2360414" y="1832948"/>
          <a:ext cx="3474065" cy="1571264"/>
        </a:xfrm>
        <a:prstGeom prst="rect">
          <a:avLst/>
        </a:prstGeom>
        <a:solidFill>
          <a:schemeClr val="accent2">
            <a:hueOff val="-419062"/>
            <a:satOff val="-4829"/>
            <a:lumOff val="107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hu-HU" sz="2800" kern="1200" dirty="0"/>
            <a:t>A kibertérben évek óta használatos az AI</a:t>
          </a:r>
        </a:p>
      </dsp:txBody>
      <dsp:txXfrm>
        <a:off x="2360414" y="1832948"/>
        <a:ext cx="3474065" cy="1571264"/>
      </dsp:txXfrm>
    </dsp:sp>
    <dsp:sp modelId="{845776EC-BC12-4773-8FCC-A770F969E88D}">
      <dsp:nvSpPr>
        <dsp:cNvPr id="0" name=""/>
        <dsp:cNvSpPr/>
      </dsp:nvSpPr>
      <dsp:spPr>
        <a:xfrm>
          <a:off x="5990034" y="1832948"/>
          <a:ext cx="1555551" cy="1571264"/>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64" t="14022" r="576" b="16006"/>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1B54A9-BCB9-4CBF-AD03-B34FDF0BCD59}">
      <dsp:nvSpPr>
        <dsp:cNvPr id="0" name=""/>
        <dsp:cNvSpPr/>
      </dsp:nvSpPr>
      <dsp:spPr>
        <a:xfrm>
          <a:off x="4071520" y="3663471"/>
          <a:ext cx="3474065" cy="1571264"/>
        </a:xfrm>
        <a:prstGeom prst="rect">
          <a:avLst/>
        </a:prstGeom>
        <a:solidFill>
          <a:schemeClr val="accent2">
            <a:hueOff val="-838123"/>
            <a:satOff val="-9658"/>
            <a:lumOff val="21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hu-HU" sz="2800" kern="1200" dirty="0"/>
            <a:t>Nincs </a:t>
          </a:r>
          <a:r>
            <a:rPr lang="hu-HU" sz="2800" kern="1200" dirty="0" err="1"/>
            <a:t>kiber</a:t>
          </a:r>
          <a:r>
            <a:rPr lang="hu-HU" sz="2800" kern="1200" dirty="0"/>
            <a:t>-határ</a:t>
          </a:r>
        </a:p>
      </dsp:txBody>
      <dsp:txXfrm>
        <a:off x="4071520" y="3663471"/>
        <a:ext cx="3474065" cy="1571264"/>
      </dsp:txXfrm>
    </dsp:sp>
    <dsp:sp modelId="{909A55D3-97BA-4B80-B2C4-A02EFE03FA6D}">
      <dsp:nvSpPr>
        <dsp:cNvPr id="0" name=""/>
        <dsp:cNvSpPr/>
      </dsp:nvSpPr>
      <dsp:spPr>
        <a:xfrm>
          <a:off x="2360414" y="3663471"/>
          <a:ext cx="1555551" cy="1571264"/>
        </a:xfrm>
        <a:prstGeom prst="rect">
          <a:avLst/>
        </a:prstGeom>
        <a:solidFill>
          <a:schemeClr val="accent2">
            <a:hueOff val="-838123"/>
            <a:satOff val="-9658"/>
            <a:lumOff val="21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F7261-CB31-4E03-BE33-1F17E4AE0CB4}">
      <dsp:nvSpPr>
        <dsp:cNvPr id="0" name=""/>
        <dsp:cNvSpPr/>
      </dsp:nvSpPr>
      <dsp:spPr>
        <a:xfrm>
          <a:off x="180981" y="2829887"/>
          <a:ext cx="3969001" cy="716995"/>
        </a:xfrm>
        <a:prstGeom prst="rightArrow">
          <a:avLst>
            <a:gd name="adj1" fmla="val 50000"/>
            <a:gd name="adj2" fmla="val 50000"/>
          </a:avLst>
        </a:prstGeom>
        <a:gradFill rotWithShape="1">
          <a:gsLst>
            <a:gs pos="0">
              <a:schemeClr val="dk1">
                <a:tint val="58000"/>
                <a:satMod val="108000"/>
                <a:lumMod val="110000"/>
              </a:schemeClr>
            </a:gs>
            <a:gs pos="100000">
              <a:schemeClr val="dk1">
                <a:tint val="81000"/>
                <a:satMod val="109000"/>
                <a:lumMod val="105000"/>
              </a:schemeClr>
            </a:gs>
          </a:gsLst>
          <a:lin ang="5040000" scaled="0"/>
        </a:gradFill>
        <a:ln w="9525" cap="flat" cmpd="sng" algn="ctr">
          <a:solidFill>
            <a:schemeClr val="dk1"/>
          </a:solidFill>
          <a:prstDash val="solid"/>
        </a:ln>
        <a:effectLst/>
      </dsp:spPr>
      <dsp:style>
        <a:lnRef idx="1">
          <a:schemeClr val="dk1"/>
        </a:lnRef>
        <a:fillRef idx="2">
          <a:schemeClr val="dk1"/>
        </a:fillRef>
        <a:effectRef idx="1">
          <a:schemeClr val="dk1"/>
        </a:effectRef>
        <a:fontRef idx="minor">
          <a:schemeClr val="dk1"/>
        </a:fontRef>
      </dsp:style>
      <dsp:txBody>
        <a:bodyPr spcFirstLastPara="0" vert="horz" wrap="square" lIns="106680" tIns="106680" rIns="254000" bIns="113823" numCol="1" spcCol="1270" anchor="ctr" anchorCtr="0">
          <a:noAutofit/>
        </a:bodyPr>
        <a:lstStyle/>
        <a:p>
          <a:pPr marL="0" lvl="0" indent="0" algn="l" defTabSz="1244600">
            <a:lnSpc>
              <a:spcPct val="90000"/>
            </a:lnSpc>
            <a:spcBef>
              <a:spcPct val="0"/>
            </a:spcBef>
            <a:spcAft>
              <a:spcPct val="35000"/>
            </a:spcAft>
            <a:buNone/>
          </a:pPr>
          <a:r>
            <a:rPr lang="hu-HU" sz="2800" kern="1200" dirty="0"/>
            <a:t>Hagyományos védelem</a:t>
          </a:r>
        </a:p>
      </dsp:txBody>
      <dsp:txXfrm>
        <a:off x="180981" y="3009136"/>
        <a:ext cx="3789752" cy="358497"/>
      </dsp:txXfrm>
    </dsp:sp>
    <dsp:sp modelId="{85EAD69E-A64D-4D81-B7F6-64193A587FA8}">
      <dsp:nvSpPr>
        <dsp:cNvPr id="0" name=""/>
        <dsp:cNvSpPr/>
      </dsp:nvSpPr>
      <dsp:spPr>
        <a:xfrm>
          <a:off x="188311" y="1481693"/>
          <a:ext cx="4922742" cy="716995"/>
        </a:xfrm>
        <a:prstGeom prst="rightArrow">
          <a:avLst>
            <a:gd name="adj1" fmla="val 50000"/>
            <a:gd name="adj2" fmla="val 50000"/>
          </a:avLst>
        </a:prstGeom>
        <a:solidFill>
          <a:schemeClr val="accent1">
            <a:alpha val="90000"/>
            <a:hueOff val="0"/>
            <a:satOff val="0"/>
            <a:lumOff val="0"/>
            <a:alphaOff val="-40000"/>
          </a:schemeClr>
        </a:solidFill>
        <a:ln w="2222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254000" bIns="113823" numCol="1" spcCol="1270" anchor="ctr" anchorCtr="0">
          <a:noAutofit/>
        </a:bodyPr>
        <a:lstStyle/>
        <a:p>
          <a:pPr marL="0" lvl="0" indent="0" algn="l" defTabSz="1244600">
            <a:lnSpc>
              <a:spcPct val="90000"/>
            </a:lnSpc>
            <a:spcBef>
              <a:spcPct val="0"/>
            </a:spcBef>
            <a:spcAft>
              <a:spcPct val="35000"/>
            </a:spcAft>
            <a:buNone/>
          </a:pPr>
          <a:r>
            <a:rPr lang="hu-HU" sz="2800" kern="1200" dirty="0"/>
            <a:t>Mesterséges intelligencia (AI)</a:t>
          </a:r>
        </a:p>
      </dsp:txBody>
      <dsp:txXfrm>
        <a:off x="188311" y="1660942"/>
        <a:ext cx="4743493" cy="358497"/>
      </dsp:txXfrm>
    </dsp:sp>
    <dsp:sp modelId="{D43DBD34-161B-4382-BF29-54048CAF0AB9}">
      <dsp:nvSpPr>
        <dsp:cNvPr id="0" name=""/>
        <dsp:cNvSpPr/>
      </dsp:nvSpPr>
      <dsp:spPr>
        <a:xfrm>
          <a:off x="488158" y="2013510"/>
          <a:ext cx="4054307" cy="666267"/>
        </a:xfrm>
        <a:prstGeom prst="rect">
          <a:avLst/>
        </a:prstGeom>
        <a:solidFill>
          <a:schemeClr val="lt1">
            <a:hueOff val="0"/>
            <a:satOff val="0"/>
            <a:lumOff val="0"/>
            <a:alpha val="70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hu-HU" sz="2000" kern="1200" dirty="0"/>
            <a:t>Az összetett rendszer egésze</a:t>
          </a:r>
        </a:p>
      </dsp:txBody>
      <dsp:txXfrm>
        <a:off x="488158" y="2013510"/>
        <a:ext cx="4054307" cy="66626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4A9B5-F3BF-4056-AEDB-C71641B6AE3A}">
      <dsp:nvSpPr>
        <dsp:cNvPr id="0" name=""/>
        <dsp:cNvSpPr/>
      </dsp:nvSpPr>
      <dsp:spPr>
        <a:xfrm rot="10800000">
          <a:off x="2274801" y="428"/>
          <a:ext cx="6770171" cy="2278132"/>
        </a:xfrm>
        <a:prstGeom prst="homePlat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4593" tIns="133350" rIns="248920" bIns="133350" numCol="1" spcCol="1270" anchor="ctr" anchorCtr="0">
          <a:noAutofit/>
        </a:bodyPr>
        <a:lstStyle/>
        <a:p>
          <a:pPr marL="0" lvl="0" indent="0" algn="ctr" defTabSz="1555750" rtl="0">
            <a:lnSpc>
              <a:spcPct val="90000"/>
            </a:lnSpc>
            <a:spcBef>
              <a:spcPct val="0"/>
            </a:spcBef>
            <a:spcAft>
              <a:spcPct val="35000"/>
            </a:spcAft>
            <a:buNone/>
          </a:pPr>
          <a:r>
            <a:rPr lang="hu-HU" sz="3500" kern="1200" dirty="0"/>
            <a:t>A gépi tanulás szárnyakat adhat </a:t>
          </a:r>
        </a:p>
        <a:p>
          <a:pPr marL="0" lvl="0" indent="0" algn="ctr" defTabSz="1555750" rtl="0">
            <a:lnSpc>
              <a:spcPct val="90000"/>
            </a:lnSpc>
            <a:spcBef>
              <a:spcPct val="0"/>
            </a:spcBef>
            <a:spcAft>
              <a:spcPct val="35000"/>
            </a:spcAft>
            <a:buNone/>
          </a:pPr>
          <a:r>
            <a:rPr lang="hu-HU" sz="3500" kern="1200" dirty="0"/>
            <a:t>a heurisztikus módszereknek.</a:t>
          </a:r>
        </a:p>
      </dsp:txBody>
      <dsp:txXfrm rot="10800000">
        <a:off x="2844334" y="428"/>
        <a:ext cx="6200638" cy="2278132"/>
      </dsp:txXfrm>
    </dsp:sp>
    <dsp:sp modelId="{504B27FF-05D3-4C2F-A7FC-BD32E5BB99E2}">
      <dsp:nvSpPr>
        <dsp:cNvPr id="0" name=""/>
        <dsp:cNvSpPr/>
      </dsp:nvSpPr>
      <dsp:spPr>
        <a:xfrm>
          <a:off x="1135735" y="428"/>
          <a:ext cx="2278132" cy="2278132"/>
        </a:xfrm>
        <a:prstGeom prst="ellipse">
          <a:avLst/>
        </a:prstGeom>
        <a:solidFill>
          <a:schemeClr val="accent5">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5F2AA8-4E73-4EE4-BEA6-FE829C848CB2}">
      <dsp:nvSpPr>
        <dsp:cNvPr id="0" name=""/>
        <dsp:cNvSpPr/>
      </dsp:nvSpPr>
      <dsp:spPr>
        <a:xfrm rot="10800000">
          <a:off x="2274801" y="2958600"/>
          <a:ext cx="6770171" cy="2278132"/>
        </a:xfrm>
        <a:prstGeom prst="homePlate">
          <a:avLst/>
        </a:prstGeom>
        <a:solidFill>
          <a:schemeClr val="accent5">
            <a:hueOff val="-3308557"/>
            <a:satOff val="-17770"/>
            <a:lumOff val="60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4593" tIns="133350" rIns="248920" bIns="133350" numCol="1" spcCol="1270" anchor="t" anchorCtr="0">
          <a:noAutofit/>
        </a:bodyPr>
        <a:lstStyle/>
        <a:p>
          <a:pPr marL="0" lvl="0" indent="0" algn="l" defTabSz="1555750" rtl="0">
            <a:lnSpc>
              <a:spcPct val="90000"/>
            </a:lnSpc>
            <a:spcBef>
              <a:spcPct val="0"/>
            </a:spcBef>
            <a:spcAft>
              <a:spcPct val="35000"/>
            </a:spcAft>
            <a:buNone/>
          </a:pPr>
          <a:r>
            <a:rPr lang="hu-HU" sz="3500" kern="1200" dirty="0"/>
            <a:t>„100%-</a:t>
          </a:r>
          <a:r>
            <a:rPr lang="hu-HU" sz="3500" kern="1200" dirty="0" err="1"/>
            <a:t>os</a:t>
          </a:r>
          <a:r>
            <a:rPr lang="hu-HU" sz="3500" kern="1200" dirty="0"/>
            <a:t>” pajzs</a:t>
          </a:r>
        </a:p>
        <a:p>
          <a:pPr marL="228600" lvl="1" indent="-228600" algn="l" defTabSz="1200150" rtl="0">
            <a:lnSpc>
              <a:spcPct val="90000"/>
            </a:lnSpc>
            <a:spcBef>
              <a:spcPct val="0"/>
            </a:spcBef>
            <a:spcAft>
              <a:spcPct val="15000"/>
            </a:spcAft>
            <a:buChar char="•"/>
          </a:pPr>
          <a:r>
            <a:rPr lang="hu-HU" sz="2700" kern="1200" dirty="0"/>
            <a:t>a hagyományos támadások ellen</a:t>
          </a:r>
        </a:p>
        <a:p>
          <a:pPr marL="228600" lvl="1" indent="-228600" algn="l" defTabSz="1200150" rtl="0">
            <a:lnSpc>
              <a:spcPct val="90000"/>
            </a:lnSpc>
            <a:spcBef>
              <a:spcPct val="0"/>
            </a:spcBef>
            <a:spcAft>
              <a:spcPct val="15000"/>
            </a:spcAft>
            <a:buChar char="•"/>
          </a:pPr>
          <a:r>
            <a:rPr lang="hu-HU" sz="2700" kern="1200" dirty="0"/>
            <a:t>Közben emberbarát</a:t>
          </a:r>
        </a:p>
        <a:p>
          <a:pPr marL="228600" lvl="1" indent="-228600" algn="l" defTabSz="1200150" rtl="0">
            <a:lnSpc>
              <a:spcPct val="90000"/>
            </a:lnSpc>
            <a:spcBef>
              <a:spcPct val="0"/>
            </a:spcBef>
            <a:spcAft>
              <a:spcPct val="15000"/>
            </a:spcAft>
            <a:buChar char="•"/>
          </a:pPr>
          <a:endParaRPr lang="hu-HU" sz="2700" kern="1200" dirty="0"/>
        </a:p>
      </dsp:txBody>
      <dsp:txXfrm rot="10800000">
        <a:off x="2844334" y="2958600"/>
        <a:ext cx="6200638" cy="2278132"/>
      </dsp:txXfrm>
    </dsp:sp>
    <dsp:sp modelId="{A30254FD-D9C5-4BB6-A22D-9AC576EA704F}">
      <dsp:nvSpPr>
        <dsp:cNvPr id="0" name=""/>
        <dsp:cNvSpPr/>
      </dsp:nvSpPr>
      <dsp:spPr>
        <a:xfrm>
          <a:off x="1135735" y="2958600"/>
          <a:ext cx="2278132" cy="227813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CF064-3EBD-4893-94F0-905F4762544E}">
      <dsp:nvSpPr>
        <dsp:cNvPr id="0" name=""/>
        <dsp:cNvSpPr/>
      </dsp:nvSpPr>
      <dsp:spPr>
        <a:xfrm>
          <a:off x="4256" y="0"/>
          <a:ext cx="4875608" cy="3829086"/>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rtl="0">
            <a:lnSpc>
              <a:spcPct val="90000"/>
            </a:lnSpc>
            <a:spcBef>
              <a:spcPct val="0"/>
            </a:spcBef>
            <a:spcAft>
              <a:spcPct val="35000"/>
            </a:spcAft>
            <a:buNone/>
          </a:pPr>
          <a:r>
            <a:rPr lang="hu-HU" sz="3900" kern="1200"/>
            <a:t>ügyfél tevékenységét </a:t>
          </a:r>
        </a:p>
      </dsp:txBody>
      <dsp:txXfrm>
        <a:off x="4256" y="1531634"/>
        <a:ext cx="4875608" cy="1531634"/>
      </dsp:txXfrm>
    </dsp:sp>
    <dsp:sp modelId="{61683B7D-4707-4E2A-9251-63116FD8B486}">
      <dsp:nvSpPr>
        <dsp:cNvPr id="0" name=""/>
        <dsp:cNvSpPr/>
      </dsp:nvSpPr>
      <dsp:spPr>
        <a:xfrm>
          <a:off x="1570488" y="224651"/>
          <a:ext cx="1721875" cy="164678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4000" r="-1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5546F7-FBCC-4B75-92D5-A105D16DA817}">
      <dsp:nvSpPr>
        <dsp:cNvPr id="0" name=""/>
        <dsp:cNvSpPr/>
      </dsp:nvSpPr>
      <dsp:spPr>
        <a:xfrm>
          <a:off x="5026133" y="0"/>
          <a:ext cx="4875608" cy="3829086"/>
        </a:xfrm>
        <a:prstGeom prst="roundRect">
          <a:avLst>
            <a:gd name="adj" fmla="val 10000"/>
          </a:avLst>
        </a:prstGeom>
        <a:solidFill>
          <a:schemeClr val="accent2">
            <a:hueOff val="-1469031"/>
            <a:satOff val="-32495"/>
            <a:lumOff val="-647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rtl="0">
            <a:lnSpc>
              <a:spcPct val="90000"/>
            </a:lnSpc>
            <a:spcBef>
              <a:spcPct val="0"/>
            </a:spcBef>
            <a:spcAft>
              <a:spcPct val="35000"/>
            </a:spcAft>
            <a:buNone/>
          </a:pPr>
          <a:r>
            <a:rPr lang="hu-HU" sz="3900" kern="1200" dirty="0"/>
            <a:t>a rosszindulatútól</a:t>
          </a:r>
        </a:p>
      </dsp:txBody>
      <dsp:txXfrm>
        <a:off x="5026133" y="1531634"/>
        <a:ext cx="4875608" cy="1531634"/>
      </dsp:txXfrm>
    </dsp:sp>
    <dsp:sp modelId="{A0564ADD-7941-4E15-80C4-9F7AE255F490}">
      <dsp:nvSpPr>
        <dsp:cNvPr id="0" name=""/>
        <dsp:cNvSpPr/>
      </dsp:nvSpPr>
      <dsp:spPr>
        <a:xfrm>
          <a:off x="6659467" y="203854"/>
          <a:ext cx="1566404" cy="167057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3000" r="-3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6ACFA0B-FC4A-496B-A6A9-75D59BED8CFA}">
      <dsp:nvSpPr>
        <dsp:cNvPr id="0" name=""/>
        <dsp:cNvSpPr/>
      </dsp:nvSpPr>
      <dsp:spPr>
        <a:xfrm>
          <a:off x="396239" y="3063268"/>
          <a:ext cx="9113519" cy="574362"/>
        </a:xfrm>
        <a:prstGeom prst="leftRightArrow">
          <a:avLst/>
        </a:prstGeom>
        <a:solidFill>
          <a:schemeClr val="accent2">
            <a:tint val="4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F1F98-E1BB-4524-B819-8A984DC8D4D4}">
      <dsp:nvSpPr>
        <dsp:cNvPr id="0" name=""/>
        <dsp:cNvSpPr/>
      </dsp:nvSpPr>
      <dsp:spPr>
        <a:xfrm>
          <a:off x="4065" y="96650"/>
          <a:ext cx="4395657" cy="3281265"/>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rtl="0">
            <a:lnSpc>
              <a:spcPct val="90000"/>
            </a:lnSpc>
            <a:spcBef>
              <a:spcPct val="0"/>
            </a:spcBef>
            <a:spcAft>
              <a:spcPct val="15000"/>
            </a:spcAft>
            <a:buChar char="•"/>
          </a:pPr>
          <a:r>
            <a:rPr lang="hu-HU" sz="2000" kern="1200" dirty="0"/>
            <a:t>drága munkaerő + lassú, </a:t>
          </a:r>
        </a:p>
        <a:p>
          <a:pPr marL="457200" lvl="2" indent="-228600" algn="l" defTabSz="889000" rtl="0">
            <a:lnSpc>
              <a:spcPct val="90000"/>
            </a:lnSpc>
            <a:spcBef>
              <a:spcPct val="0"/>
            </a:spcBef>
            <a:spcAft>
              <a:spcPct val="15000"/>
            </a:spcAft>
            <a:buChar char="•"/>
          </a:pPr>
          <a:r>
            <a:rPr lang="hu-HU" sz="2000" kern="1200"/>
            <a:t>Mire a szakemberek beérik és kiirtják, már sok kár keletkezett. </a:t>
          </a:r>
        </a:p>
        <a:p>
          <a:pPr marL="228600" lvl="1" indent="-228600" algn="l" defTabSz="889000" rtl="0">
            <a:lnSpc>
              <a:spcPct val="90000"/>
            </a:lnSpc>
            <a:spcBef>
              <a:spcPct val="0"/>
            </a:spcBef>
            <a:spcAft>
              <a:spcPct val="15000"/>
            </a:spcAft>
            <a:buChar char="•"/>
          </a:pPr>
          <a:r>
            <a:rPr lang="hu-HU" sz="2000" kern="1200" dirty="0"/>
            <a:t>az embert segíti: múlt alapú algoritmusok</a:t>
          </a:r>
        </a:p>
        <a:p>
          <a:pPr marL="228600" lvl="1" indent="-228600" algn="l" defTabSz="889000" rtl="0">
            <a:lnSpc>
              <a:spcPct val="90000"/>
            </a:lnSpc>
            <a:spcBef>
              <a:spcPct val="0"/>
            </a:spcBef>
            <a:spcAft>
              <a:spcPct val="15000"/>
            </a:spcAft>
            <a:buChar char="•"/>
          </a:pPr>
          <a:r>
            <a:rPr lang="hu-HU" sz="2000" kern="1200" dirty="0"/>
            <a:t>akár hónapokig kifejtették káros tevékenységüket</a:t>
          </a:r>
        </a:p>
        <a:p>
          <a:pPr marL="457200" lvl="2" indent="-228600" algn="l" defTabSz="889000" rtl="0">
            <a:lnSpc>
              <a:spcPct val="90000"/>
            </a:lnSpc>
            <a:spcBef>
              <a:spcPct val="0"/>
            </a:spcBef>
            <a:spcAft>
              <a:spcPct val="15000"/>
            </a:spcAft>
            <a:buChar char="•"/>
          </a:pPr>
          <a:r>
            <a:rPr lang="hu-HU" sz="2000" kern="1200" dirty="0"/>
            <a:t>amíg a kód elemzők rájuk bukkantak,</a:t>
          </a:r>
        </a:p>
        <a:p>
          <a:pPr marL="228600" lvl="1" indent="-228600" algn="l" defTabSz="889000" rtl="0">
            <a:lnSpc>
              <a:spcPct val="90000"/>
            </a:lnSpc>
            <a:spcBef>
              <a:spcPct val="0"/>
            </a:spcBef>
            <a:spcAft>
              <a:spcPct val="15000"/>
            </a:spcAft>
            <a:buChar char="•"/>
          </a:pPr>
          <a:r>
            <a:rPr lang="hu-HU" sz="2000" kern="1200"/>
            <a:t>az ilyen elemzések ideg-örlőek, </a:t>
          </a:r>
        </a:p>
        <a:p>
          <a:pPr marL="228600" lvl="1" indent="-228600" algn="l" defTabSz="889000" rtl="0">
            <a:lnSpc>
              <a:spcPct val="90000"/>
            </a:lnSpc>
            <a:spcBef>
              <a:spcPct val="0"/>
            </a:spcBef>
            <a:spcAft>
              <a:spcPct val="15000"/>
            </a:spcAft>
            <a:buChar char="•"/>
          </a:pPr>
          <a:r>
            <a:rPr lang="hu-HU" sz="2000" kern="1200" dirty="0"/>
            <a:t>netán a 24 órás felügyeletet</a:t>
          </a:r>
        </a:p>
      </dsp:txBody>
      <dsp:txXfrm>
        <a:off x="80949" y="173534"/>
        <a:ext cx="4241889" cy="3204381"/>
      </dsp:txXfrm>
    </dsp:sp>
    <dsp:sp modelId="{F7ABA8BD-539F-4036-9A65-B5E591D7AC15}">
      <dsp:nvSpPr>
        <dsp:cNvPr id="0" name=""/>
        <dsp:cNvSpPr/>
      </dsp:nvSpPr>
      <dsp:spPr>
        <a:xfrm>
          <a:off x="4065" y="3377915"/>
          <a:ext cx="4395657" cy="1410944"/>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0" rIns="46990" bIns="0" numCol="1" spcCol="1270" anchor="ctr" anchorCtr="0">
          <a:noAutofit/>
        </a:bodyPr>
        <a:lstStyle/>
        <a:p>
          <a:pPr marL="0" lvl="0" indent="0" algn="l" defTabSz="1644650" rtl="0">
            <a:lnSpc>
              <a:spcPct val="90000"/>
            </a:lnSpc>
            <a:spcBef>
              <a:spcPct val="0"/>
            </a:spcBef>
            <a:spcAft>
              <a:spcPct val="35000"/>
            </a:spcAft>
            <a:buNone/>
          </a:pPr>
          <a:r>
            <a:rPr lang="hu-HU" sz="3700" kern="1200" dirty="0"/>
            <a:t>A klasszikus védekezés (emberi alapú)</a:t>
          </a:r>
        </a:p>
      </dsp:txBody>
      <dsp:txXfrm>
        <a:off x="4065" y="3377915"/>
        <a:ext cx="3095533" cy="1410944"/>
      </dsp:txXfrm>
    </dsp:sp>
    <dsp:sp modelId="{ED65179F-FD41-4BC0-9CCB-C441D655651C}">
      <dsp:nvSpPr>
        <dsp:cNvPr id="0" name=""/>
        <dsp:cNvSpPr/>
      </dsp:nvSpPr>
      <dsp:spPr>
        <a:xfrm>
          <a:off x="3223945" y="3602031"/>
          <a:ext cx="1538480" cy="153848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5000" r="-45000"/>
          </a:stretch>
        </a:blip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934379-F74B-4A25-92C4-5C4B87BE0946}">
      <dsp:nvSpPr>
        <dsp:cNvPr id="0" name=""/>
        <dsp:cNvSpPr/>
      </dsp:nvSpPr>
      <dsp:spPr>
        <a:xfrm>
          <a:off x="5143574" y="96650"/>
          <a:ext cx="4395657" cy="3281265"/>
        </a:xfrm>
        <a:prstGeom prst="round2SameRect">
          <a:avLst>
            <a:gd name="adj1" fmla="val 8000"/>
            <a:gd name="adj2" fmla="val 0"/>
          </a:avLst>
        </a:prstGeom>
        <a:solidFill>
          <a:schemeClr val="lt1">
            <a:alpha val="90000"/>
            <a:hueOff val="0"/>
            <a:satOff val="0"/>
            <a:lumOff val="0"/>
            <a:alphaOff val="0"/>
          </a:schemeClr>
        </a:solidFill>
        <a:ln w="15875" cap="flat" cmpd="sng" algn="ctr">
          <a:solidFill>
            <a:schemeClr val="accent5">
              <a:hueOff val="-3308557"/>
              <a:satOff val="-17770"/>
              <a:lumOff val="607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hu-HU" sz="2000" kern="1200" dirty="0"/>
            <a:t>valósidőben képes a védelem a tevékenység-</a:t>
          </a:r>
          <a:r>
            <a:rPr lang="hu-HU" sz="2000" kern="1200" dirty="0" err="1"/>
            <a:t>sorozatokat</a:t>
          </a:r>
          <a:r>
            <a:rPr lang="hu-HU" sz="2000" kern="1200" dirty="0"/>
            <a:t> elemezni</a:t>
          </a:r>
        </a:p>
        <a:p>
          <a:pPr marL="228600" lvl="1" indent="-228600" algn="l" defTabSz="889000">
            <a:lnSpc>
              <a:spcPct val="90000"/>
            </a:lnSpc>
            <a:spcBef>
              <a:spcPct val="0"/>
            </a:spcBef>
            <a:spcAft>
              <a:spcPct val="15000"/>
            </a:spcAft>
            <a:buChar char="•"/>
          </a:pPr>
          <a:r>
            <a:rPr lang="hu-HU" sz="2000" kern="1200" dirty="0"/>
            <a:t>a fenyegetésre utaló mintákat</a:t>
          </a:r>
        </a:p>
        <a:p>
          <a:pPr marL="228600" lvl="1" indent="-228600" algn="l" defTabSz="889000">
            <a:lnSpc>
              <a:spcPct val="90000"/>
            </a:lnSpc>
            <a:spcBef>
              <a:spcPct val="0"/>
            </a:spcBef>
            <a:spcAft>
              <a:spcPct val="15000"/>
            </a:spcAft>
            <a:buChar char="•"/>
          </a:pPr>
          <a:r>
            <a:rPr lang="hu-HU" sz="2000" kern="1200" dirty="0"/>
            <a:t>perceken / másodperceken belül</a:t>
          </a:r>
        </a:p>
        <a:p>
          <a:pPr marL="228600" lvl="1" indent="-228600" algn="l" defTabSz="889000">
            <a:lnSpc>
              <a:spcPct val="90000"/>
            </a:lnSpc>
            <a:spcBef>
              <a:spcPct val="0"/>
            </a:spcBef>
            <a:spcAft>
              <a:spcPct val="15000"/>
            </a:spcAft>
            <a:buChar char="•"/>
          </a:pPr>
          <a:r>
            <a:rPr lang="hu-HU" sz="2000" kern="1200" dirty="0"/>
            <a:t>a drága szakember-munkaidő is jobban összpontosul,</a:t>
          </a:r>
        </a:p>
        <a:p>
          <a:pPr marL="228600" lvl="1" indent="-228600" algn="l" defTabSz="889000">
            <a:lnSpc>
              <a:spcPct val="90000"/>
            </a:lnSpc>
            <a:spcBef>
              <a:spcPct val="0"/>
            </a:spcBef>
            <a:spcAft>
              <a:spcPct val="15000"/>
            </a:spcAft>
            <a:buChar char="•"/>
          </a:pPr>
          <a:r>
            <a:rPr lang="hu-HU" sz="2000" kern="1200" dirty="0"/>
            <a:t>Szakemberek: az AI finomhangolása</a:t>
          </a:r>
        </a:p>
        <a:p>
          <a:pPr marL="457200" lvl="2" indent="-228600" algn="l" defTabSz="889000">
            <a:lnSpc>
              <a:spcPct val="90000"/>
            </a:lnSpc>
            <a:spcBef>
              <a:spcPct val="0"/>
            </a:spcBef>
            <a:spcAft>
              <a:spcPct val="15000"/>
            </a:spcAft>
            <a:buChar char="•"/>
          </a:pPr>
          <a:r>
            <a:rPr lang="hu-HU" sz="2000" kern="1200" dirty="0"/>
            <a:t>nagyobb arányban találjanak </a:t>
          </a:r>
        </a:p>
        <a:p>
          <a:pPr marL="457200" lvl="2" indent="-228600" algn="l" defTabSz="889000">
            <a:lnSpc>
              <a:spcPct val="90000"/>
            </a:lnSpc>
            <a:spcBef>
              <a:spcPct val="0"/>
            </a:spcBef>
            <a:spcAft>
              <a:spcPct val="15000"/>
            </a:spcAft>
            <a:buChar char="•"/>
          </a:pPr>
          <a:r>
            <a:rPr lang="hu-HU" sz="2000" kern="1200" dirty="0"/>
            <a:t>minél gyorsabban ráakadjanak</a:t>
          </a:r>
        </a:p>
      </dsp:txBody>
      <dsp:txXfrm>
        <a:off x="5220458" y="173534"/>
        <a:ext cx="4241889" cy="3204381"/>
      </dsp:txXfrm>
    </dsp:sp>
    <dsp:sp modelId="{DB125994-B7DB-4BD7-BF79-1896D9A268EF}">
      <dsp:nvSpPr>
        <dsp:cNvPr id="0" name=""/>
        <dsp:cNvSpPr/>
      </dsp:nvSpPr>
      <dsp:spPr>
        <a:xfrm>
          <a:off x="5143574" y="3377915"/>
          <a:ext cx="4395657" cy="1410944"/>
        </a:xfrm>
        <a:prstGeom prst="rect">
          <a:avLst/>
        </a:prstGeom>
        <a:solidFill>
          <a:schemeClr val="accent5">
            <a:hueOff val="-3308557"/>
            <a:satOff val="-17770"/>
            <a:lumOff val="6078"/>
            <a:alphaOff val="0"/>
          </a:schemeClr>
        </a:solidFill>
        <a:ln w="15875" cap="flat" cmpd="sng" algn="ctr">
          <a:solidFill>
            <a:schemeClr val="accent5">
              <a:hueOff val="-3308557"/>
              <a:satOff val="-17770"/>
              <a:lumOff val="60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0" rIns="46990" bIns="0" numCol="1" spcCol="1270" anchor="ctr" anchorCtr="0">
          <a:noAutofit/>
        </a:bodyPr>
        <a:lstStyle/>
        <a:p>
          <a:pPr marL="0" lvl="0" indent="0" algn="l" defTabSz="1644650" rtl="0">
            <a:lnSpc>
              <a:spcPct val="90000"/>
            </a:lnSpc>
            <a:spcBef>
              <a:spcPct val="0"/>
            </a:spcBef>
            <a:spcAft>
              <a:spcPct val="35000"/>
            </a:spcAft>
            <a:buNone/>
          </a:pPr>
          <a:r>
            <a:rPr lang="hu-HU" sz="3700" kern="1200" dirty="0"/>
            <a:t>rendszer-elemzések </a:t>
          </a:r>
          <a:br>
            <a:rPr lang="hu-HU" sz="3700" kern="1200" dirty="0"/>
          </a:br>
          <a:r>
            <a:rPr lang="hu-HU" sz="3700" kern="1200" dirty="0"/>
            <a:t>AI-</a:t>
          </a:r>
          <a:r>
            <a:rPr lang="hu-HU" sz="3700" kern="1200" dirty="0" err="1"/>
            <a:t>val</a:t>
          </a:r>
          <a:endParaRPr lang="hu-HU" sz="3700" kern="1200" dirty="0"/>
        </a:p>
      </dsp:txBody>
      <dsp:txXfrm>
        <a:off x="5143574" y="3377915"/>
        <a:ext cx="3095533" cy="1410944"/>
      </dsp:txXfrm>
    </dsp:sp>
    <dsp:sp modelId="{5EF75857-5D96-4DCD-A1EC-74D0D3C89510}">
      <dsp:nvSpPr>
        <dsp:cNvPr id="0" name=""/>
        <dsp:cNvSpPr/>
      </dsp:nvSpPr>
      <dsp:spPr>
        <a:xfrm>
          <a:off x="8363454" y="3602031"/>
          <a:ext cx="1538480" cy="153848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1000" r="-71000"/>
          </a:stretch>
        </a:blip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FEC89-32A1-485E-8DB2-549717D2C880}">
      <dsp:nvSpPr>
        <dsp:cNvPr id="0" name=""/>
        <dsp:cNvSpPr/>
      </dsp:nvSpPr>
      <dsp:spPr>
        <a:xfrm>
          <a:off x="0" y="224108"/>
          <a:ext cx="9905999" cy="1049490"/>
        </a:xfrm>
        <a:prstGeom prst="roundRect">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hu-HU" sz="4600" kern="1200"/>
            <a:t>Ha egy másik AI támad: ugyanaz </a:t>
          </a:r>
        </a:p>
      </dsp:txBody>
      <dsp:txXfrm>
        <a:off x="51232" y="275340"/>
        <a:ext cx="9803535" cy="947026"/>
      </dsp:txXfrm>
    </dsp:sp>
    <dsp:sp modelId="{C0E1EF53-7D65-41B6-944A-C2E7B8486540}">
      <dsp:nvSpPr>
        <dsp:cNvPr id="0" name=""/>
        <dsp:cNvSpPr/>
      </dsp:nvSpPr>
      <dsp:spPr>
        <a:xfrm>
          <a:off x="0" y="1273598"/>
          <a:ext cx="9905999" cy="1118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4515" tIns="58420" rIns="327152" bIns="58420" numCol="1" spcCol="1270" anchor="t" anchorCtr="0">
          <a:noAutofit/>
        </a:bodyPr>
        <a:lstStyle/>
        <a:p>
          <a:pPr marL="285750" lvl="1" indent="-285750" algn="l" defTabSz="1600200" rtl="0">
            <a:lnSpc>
              <a:spcPct val="90000"/>
            </a:lnSpc>
            <a:spcBef>
              <a:spcPct val="0"/>
            </a:spcBef>
            <a:spcAft>
              <a:spcPct val="20000"/>
            </a:spcAft>
            <a:buChar char="•"/>
          </a:pPr>
          <a:r>
            <a:rPr lang="hu-HU" sz="3600" kern="1200" dirty="0"/>
            <a:t>A támadó is AI – utánozza az emberi mintákat</a:t>
          </a:r>
        </a:p>
        <a:p>
          <a:pPr marL="285750" lvl="1" indent="-285750" algn="l" defTabSz="1600200" rtl="0">
            <a:lnSpc>
              <a:spcPct val="90000"/>
            </a:lnSpc>
            <a:spcBef>
              <a:spcPct val="0"/>
            </a:spcBef>
            <a:spcAft>
              <a:spcPct val="20000"/>
            </a:spcAft>
            <a:buChar char="•"/>
          </a:pPr>
          <a:r>
            <a:rPr lang="hu-HU" sz="3600" kern="1200" dirty="0"/>
            <a:t>Ekkor múlt-alapú lesz védelem, mint most. </a:t>
          </a:r>
        </a:p>
      </dsp:txBody>
      <dsp:txXfrm>
        <a:off x="0" y="1273598"/>
        <a:ext cx="9905999" cy="1118835"/>
      </dsp:txXfrm>
    </dsp:sp>
    <dsp:sp modelId="{1653F379-79D8-4339-B1FD-C949F8127EB9}">
      <dsp:nvSpPr>
        <dsp:cNvPr id="0" name=""/>
        <dsp:cNvSpPr/>
      </dsp:nvSpPr>
      <dsp:spPr>
        <a:xfrm>
          <a:off x="0" y="2392433"/>
          <a:ext cx="9905999" cy="1049490"/>
        </a:xfrm>
        <a:prstGeom prst="roundRect">
          <a:avLst/>
        </a:prstGeom>
        <a:solidFill>
          <a:schemeClr val="accent3">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hu-HU" sz="4600" kern="1200"/>
            <a:t>nem csodapajzs </a:t>
          </a:r>
        </a:p>
      </dsp:txBody>
      <dsp:txXfrm>
        <a:off x="51232" y="2443665"/>
        <a:ext cx="9803535" cy="947026"/>
      </dsp:txXfrm>
    </dsp:sp>
    <dsp:sp modelId="{BF439A1C-0E9E-4804-9E97-D99330433B4A}">
      <dsp:nvSpPr>
        <dsp:cNvPr id="0" name=""/>
        <dsp:cNvSpPr/>
      </dsp:nvSpPr>
      <dsp:spPr>
        <a:xfrm>
          <a:off x="0" y="3441923"/>
          <a:ext cx="9905999" cy="15711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4515" tIns="58420" rIns="327152" bIns="58420" numCol="1" spcCol="1270" anchor="t" anchorCtr="0">
          <a:noAutofit/>
        </a:bodyPr>
        <a:lstStyle/>
        <a:p>
          <a:pPr marL="285750" lvl="1" indent="-285750" algn="l" defTabSz="1600200" rtl="0">
            <a:lnSpc>
              <a:spcPct val="90000"/>
            </a:lnSpc>
            <a:spcBef>
              <a:spcPct val="0"/>
            </a:spcBef>
            <a:spcAft>
              <a:spcPct val="20000"/>
            </a:spcAft>
            <a:buChar char="•"/>
          </a:pPr>
          <a:r>
            <a:rPr lang="hu-HU" sz="3600" kern="1200" dirty="0"/>
            <a:t>Pl. egy sokrétegű modern páncél jól véd minden régi fegyver (</a:t>
          </a:r>
          <a:r>
            <a:rPr lang="hu-HU" sz="3600" kern="1200" dirty="0" err="1"/>
            <a:t>nyilvesszők</a:t>
          </a:r>
          <a:r>
            <a:rPr lang="hu-HU" sz="3600" kern="1200" dirty="0"/>
            <a:t>, dárdák, pisztoly) ellen</a:t>
          </a:r>
        </a:p>
        <a:p>
          <a:pPr marL="285750" lvl="1" indent="-285750" algn="l" defTabSz="1600200" rtl="0">
            <a:lnSpc>
              <a:spcPct val="90000"/>
            </a:lnSpc>
            <a:spcBef>
              <a:spcPct val="0"/>
            </a:spcBef>
            <a:spcAft>
              <a:spcPct val="20000"/>
            </a:spcAft>
            <a:buChar char="•"/>
          </a:pPr>
          <a:r>
            <a:rPr lang="hu-HU" sz="3600" kern="1200" dirty="0"/>
            <a:t>Nem véd minden, a modern löveg ellen</a:t>
          </a:r>
        </a:p>
      </dsp:txBody>
      <dsp:txXfrm>
        <a:off x="0" y="3441923"/>
        <a:ext cx="9905999" cy="157113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C1A9A-EF55-4710-9D46-9A2CE2BE853B}">
      <dsp:nvSpPr>
        <dsp:cNvPr id="0" name=""/>
        <dsp:cNvSpPr/>
      </dsp:nvSpPr>
      <dsp:spPr>
        <a:xfrm rot="5400000">
          <a:off x="6328939" y="-2655431"/>
          <a:ext cx="828488" cy="6346526"/>
        </a:xfrm>
        <a:prstGeom prst="round2Same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844550" rtl="0">
            <a:lnSpc>
              <a:spcPct val="90000"/>
            </a:lnSpc>
            <a:spcBef>
              <a:spcPct val="0"/>
            </a:spcBef>
            <a:spcAft>
              <a:spcPct val="15000"/>
            </a:spcAft>
            <a:buChar char="•"/>
          </a:pPr>
          <a:r>
            <a:rPr lang="hu-HU" sz="1900" kern="1200" dirty="0"/>
            <a:t>a szélhámosság új dimenzióit képes megnyitni az AI,</a:t>
          </a:r>
        </a:p>
        <a:p>
          <a:pPr marL="171450" lvl="1" indent="-171450" algn="l" defTabSz="844550" rtl="0">
            <a:lnSpc>
              <a:spcPct val="90000"/>
            </a:lnSpc>
            <a:spcBef>
              <a:spcPct val="0"/>
            </a:spcBef>
            <a:spcAft>
              <a:spcPct val="15000"/>
            </a:spcAft>
            <a:buChar char="•"/>
          </a:pPr>
          <a:r>
            <a:rPr lang="hu-HU" sz="1900" kern="1200" dirty="0"/>
            <a:t>viszont sok </a:t>
          </a:r>
          <a:r>
            <a:rPr lang="hu-HU" sz="2800" b="1" kern="1200" dirty="0"/>
            <a:t>ismert</a:t>
          </a:r>
          <a:r>
            <a:rPr lang="hu-HU" sz="1900" kern="1200" dirty="0"/>
            <a:t> módszer ellen jól lehet alkalmazni. </a:t>
          </a:r>
        </a:p>
      </dsp:txBody>
      <dsp:txXfrm rot="-5400000">
        <a:off x="3569921" y="144030"/>
        <a:ext cx="6306083" cy="747602"/>
      </dsp:txXfrm>
    </dsp:sp>
    <dsp:sp modelId="{ADE1AF33-624B-409B-B85A-95BD3F3803FE}">
      <dsp:nvSpPr>
        <dsp:cNvPr id="0" name=""/>
        <dsp:cNvSpPr/>
      </dsp:nvSpPr>
      <dsp:spPr>
        <a:xfrm>
          <a:off x="0" y="25"/>
          <a:ext cx="3569920" cy="103561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hu-HU" sz="3200" kern="1200" dirty="0"/>
            <a:t>= </a:t>
          </a:r>
          <a:r>
            <a:rPr lang="en-US" sz="3200" kern="1200" dirty="0" err="1"/>
            <a:t>pszichológiai</a:t>
          </a:r>
          <a:r>
            <a:rPr lang="en-US" sz="3200" kern="1200" dirty="0"/>
            <a:t> </a:t>
          </a:r>
          <a:r>
            <a:rPr lang="en-US" sz="3200" kern="1200" dirty="0" err="1"/>
            <a:t>befolyásolás</a:t>
          </a:r>
          <a:endParaRPr lang="hu-HU" sz="3200" kern="1200" dirty="0"/>
        </a:p>
      </dsp:txBody>
      <dsp:txXfrm>
        <a:off x="50554" y="50579"/>
        <a:ext cx="3468812" cy="934502"/>
      </dsp:txXfrm>
    </dsp:sp>
    <dsp:sp modelId="{E4BD9F44-3BFF-474C-BC45-F54EE3766135}">
      <dsp:nvSpPr>
        <dsp:cNvPr id="0" name=""/>
        <dsp:cNvSpPr/>
      </dsp:nvSpPr>
      <dsp:spPr>
        <a:xfrm rot="5400000">
          <a:off x="6328939" y="-1568041"/>
          <a:ext cx="828488" cy="6346526"/>
        </a:xfrm>
        <a:prstGeom prst="round2SameRect">
          <a:avLst/>
        </a:prstGeom>
        <a:solidFill>
          <a:schemeClr val="accent4">
            <a:tint val="40000"/>
            <a:alpha val="90000"/>
            <a:hueOff val="-2615673"/>
            <a:satOff val="-9408"/>
            <a:lumOff val="1029"/>
            <a:alphaOff val="0"/>
          </a:schemeClr>
        </a:solidFill>
        <a:ln w="15875" cap="flat" cmpd="sng" algn="ctr">
          <a:solidFill>
            <a:schemeClr val="accent4">
              <a:tint val="40000"/>
              <a:alpha val="90000"/>
              <a:hueOff val="-2615673"/>
              <a:satOff val="-9408"/>
              <a:lumOff val="10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hu-HU" sz="1600" kern="1200" dirty="0"/>
            <a:t>árnyalt és kifinomult különbségeket</a:t>
          </a:r>
        </a:p>
        <a:p>
          <a:pPr marL="171450" lvl="1" indent="-171450" algn="l" defTabSz="711200" rtl="0">
            <a:lnSpc>
              <a:spcPct val="90000"/>
            </a:lnSpc>
            <a:spcBef>
              <a:spcPct val="0"/>
            </a:spcBef>
            <a:spcAft>
              <a:spcPct val="15000"/>
            </a:spcAft>
            <a:buChar char="•"/>
          </a:pPr>
          <a:r>
            <a:rPr lang="hu-HU" sz="1600" kern="1200" dirty="0"/>
            <a:t>visszaélés és normális tevékenység között. </a:t>
          </a:r>
        </a:p>
        <a:p>
          <a:pPr marL="171450" lvl="1" indent="-171450" algn="l" defTabSz="711200" rtl="0">
            <a:lnSpc>
              <a:spcPct val="90000"/>
            </a:lnSpc>
            <a:spcBef>
              <a:spcPct val="0"/>
            </a:spcBef>
            <a:spcAft>
              <a:spcPct val="15000"/>
            </a:spcAft>
            <a:buChar char="•"/>
          </a:pPr>
          <a:r>
            <a:rPr lang="hu-HU" sz="1600" kern="1200" dirty="0"/>
            <a:t>az adat történetek és rendellenességek kiértékelése alapján </a:t>
          </a:r>
        </a:p>
      </dsp:txBody>
      <dsp:txXfrm rot="-5400000">
        <a:off x="3569921" y="1231420"/>
        <a:ext cx="6306083" cy="747602"/>
      </dsp:txXfrm>
    </dsp:sp>
    <dsp:sp modelId="{19D681AD-29D9-44DE-9A88-7FFD74ED8299}">
      <dsp:nvSpPr>
        <dsp:cNvPr id="0" name=""/>
        <dsp:cNvSpPr/>
      </dsp:nvSpPr>
      <dsp:spPr>
        <a:xfrm>
          <a:off x="0" y="1087416"/>
          <a:ext cx="3569920" cy="1035610"/>
        </a:xfrm>
        <a:prstGeom prst="roundRect">
          <a:avLst/>
        </a:prstGeom>
        <a:solidFill>
          <a:schemeClr val="accent4">
            <a:hueOff val="-3519944"/>
            <a:satOff val="-36129"/>
            <a:lumOff val="150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rtl="0">
            <a:lnSpc>
              <a:spcPct val="90000"/>
            </a:lnSpc>
            <a:spcBef>
              <a:spcPct val="0"/>
            </a:spcBef>
            <a:spcAft>
              <a:spcPct val="35000"/>
            </a:spcAft>
            <a:buNone/>
          </a:pPr>
          <a:r>
            <a:rPr lang="hu-HU" sz="3200" kern="1200" dirty="0"/>
            <a:t>AI képes megkülönböztetni</a:t>
          </a:r>
        </a:p>
      </dsp:txBody>
      <dsp:txXfrm>
        <a:off x="50554" y="1137970"/>
        <a:ext cx="3468812" cy="93450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E4A5-18BB-4CDC-B2D9-824702461131}">
      <dsp:nvSpPr>
        <dsp:cNvPr id="0" name=""/>
        <dsp:cNvSpPr/>
      </dsp:nvSpPr>
      <dsp:spPr>
        <a:xfrm>
          <a:off x="0" y="337175"/>
          <a:ext cx="10375513" cy="18585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5255" tIns="416560" rIns="805255" bIns="142240" numCol="1" spcCol="1270" anchor="t" anchorCtr="0">
          <a:noAutofit/>
        </a:bodyPr>
        <a:lstStyle/>
        <a:p>
          <a:pPr marL="171450" lvl="1" indent="-171450" algn="l" defTabSz="800100" rtl="0">
            <a:lnSpc>
              <a:spcPct val="90000"/>
            </a:lnSpc>
            <a:spcBef>
              <a:spcPct val="0"/>
            </a:spcBef>
            <a:spcAft>
              <a:spcPct val="15000"/>
            </a:spcAft>
            <a:buChar char="•"/>
          </a:pPr>
          <a:r>
            <a:rPr lang="hu-HU" sz="1800" kern="1200" dirty="0" err="1"/>
            <a:t>ezidáig</a:t>
          </a:r>
          <a:r>
            <a:rPr lang="hu-HU" sz="1800" kern="1200" dirty="0"/>
            <a:t> csupán szabályok szigorításával és a folyamatok bonyolításával</a:t>
          </a:r>
        </a:p>
        <a:p>
          <a:pPr marL="228600" lvl="1" indent="-228600" algn="l" defTabSz="889000" rtl="0">
            <a:lnSpc>
              <a:spcPct val="90000"/>
            </a:lnSpc>
            <a:spcBef>
              <a:spcPct val="0"/>
            </a:spcBef>
            <a:spcAft>
              <a:spcPct val="15000"/>
            </a:spcAft>
            <a:buChar char="•"/>
          </a:pPr>
          <a:r>
            <a:rPr lang="hu-HU" sz="2000" b="1" kern="1200" dirty="0"/>
            <a:t>biztonsági tényező</a:t>
          </a:r>
          <a:r>
            <a:rPr lang="hu-HU" sz="1800" kern="1200" dirty="0"/>
            <a:t> – nem csupán kényelmi</a:t>
          </a:r>
        </a:p>
        <a:p>
          <a:pPr marL="171450" lvl="1" indent="-171450" algn="l" defTabSz="800100" rtl="0">
            <a:lnSpc>
              <a:spcPct val="90000"/>
            </a:lnSpc>
            <a:spcBef>
              <a:spcPct val="0"/>
            </a:spcBef>
            <a:spcAft>
              <a:spcPct val="15000"/>
            </a:spcAft>
            <a:buChar char="•"/>
          </a:pPr>
          <a:r>
            <a:rPr lang="hu-HU" sz="1800" kern="1200" dirty="0"/>
            <a:t>csökkenti az emberek túlterheltségét,</a:t>
          </a:r>
        </a:p>
        <a:p>
          <a:pPr marL="171450" lvl="1" indent="-171450" algn="l" defTabSz="800100" rtl="0">
            <a:lnSpc>
              <a:spcPct val="90000"/>
            </a:lnSpc>
            <a:spcBef>
              <a:spcPct val="0"/>
            </a:spcBef>
            <a:spcAft>
              <a:spcPct val="15000"/>
            </a:spcAft>
            <a:buChar char="•"/>
          </a:pPr>
          <a:r>
            <a:rPr lang="hu-HU" sz="1800" kern="1200" dirty="0"/>
            <a:t>+ a túlzott szabályozottság vezet a szabályok megszegéséhez (résekhez)</a:t>
          </a:r>
        </a:p>
        <a:p>
          <a:pPr marL="342900" lvl="2" indent="-171450" algn="l" defTabSz="800100" rtl="0">
            <a:lnSpc>
              <a:spcPct val="90000"/>
            </a:lnSpc>
            <a:spcBef>
              <a:spcPct val="0"/>
            </a:spcBef>
            <a:spcAft>
              <a:spcPct val="15000"/>
            </a:spcAft>
            <a:buChar char="•"/>
          </a:pPr>
          <a:r>
            <a:rPr lang="hu-HU" sz="1800" kern="1200" dirty="0"/>
            <a:t>amikor nem érzik azt életszerűnek, nem tartják be, tehát épp a szabályozottság lesz rés</a:t>
          </a:r>
        </a:p>
      </dsp:txBody>
      <dsp:txXfrm>
        <a:off x="0" y="337175"/>
        <a:ext cx="10375513" cy="1858500"/>
      </dsp:txXfrm>
    </dsp:sp>
    <dsp:sp modelId="{1A570E9D-0D73-417B-9EAC-B0D6EB6FEBB2}">
      <dsp:nvSpPr>
        <dsp:cNvPr id="0" name=""/>
        <dsp:cNvSpPr/>
      </dsp:nvSpPr>
      <dsp:spPr>
        <a:xfrm>
          <a:off x="518775" y="41975"/>
          <a:ext cx="7262859" cy="590400"/>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4519" tIns="0" rIns="274519" bIns="0" numCol="1" spcCol="1270" anchor="ctr" anchorCtr="0">
          <a:noAutofit/>
        </a:bodyPr>
        <a:lstStyle/>
        <a:p>
          <a:pPr marL="0" lvl="0" indent="0" algn="l" defTabSz="889000" rtl="0">
            <a:lnSpc>
              <a:spcPct val="90000"/>
            </a:lnSpc>
            <a:spcBef>
              <a:spcPct val="0"/>
            </a:spcBef>
            <a:spcAft>
              <a:spcPct val="35000"/>
            </a:spcAft>
            <a:buNone/>
          </a:pPr>
          <a:r>
            <a:rPr lang="hu-HU" sz="2000" kern="1200"/>
            <a:t>Felhasználóbarátság</a:t>
          </a:r>
        </a:p>
      </dsp:txBody>
      <dsp:txXfrm>
        <a:off x="547596" y="70796"/>
        <a:ext cx="7205217" cy="532758"/>
      </dsp:txXfrm>
    </dsp:sp>
    <dsp:sp modelId="{6ECBC21A-5F74-4FBA-AC00-8144D79FAE0D}">
      <dsp:nvSpPr>
        <dsp:cNvPr id="0" name=""/>
        <dsp:cNvSpPr/>
      </dsp:nvSpPr>
      <dsp:spPr>
        <a:xfrm>
          <a:off x="0" y="2598876"/>
          <a:ext cx="10375513" cy="819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05255" tIns="416560" rIns="805255" bIns="142240" numCol="1" spcCol="1270" anchor="t" anchorCtr="0">
          <a:noAutofit/>
        </a:bodyPr>
        <a:lstStyle/>
        <a:p>
          <a:pPr marL="228600" lvl="1" indent="-228600" algn="l" defTabSz="889000" rtl="0">
            <a:lnSpc>
              <a:spcPct val="90000"/>
            </a:lnSpc>
            <a:spcBef>
              <a:spcPct val="0"/>
            </a:spcBef>
            <a:spcAft>
              <a:spcPct val="15000"/>
            </a:spcAft>
            <a:buChar char="•"/>
          </a:pPr>
          <a:r>
            <a:rPr lang="hu-HU" sz="2000" kern="1200" dirty="0"/>
            <a:t>ez a tény maga hozzájárul a biztonsági szint növekedéséhez.</a:t>
          </a:r>
        </a:p>
      </dsp:txBody>
      <dsp:txXfrm>
        <a:off x="0" y="2598876"/>
        <a:ext cx="10375513" cy="819000"/>
      </dsp:txXfrm>
    </dsp:sp>
    <dsp:sp modelId="{511A585D-143F-4BF8-8B71-F881CE074222}">
      <dsp:nvSpPr>
        <dsp:cNvPr id="0" name=""/>
        <dsp:cNvSpPr/>
      </dsp:nvSpPr>
      <dsp:spPr>
        <a:xfrm>
          <a:off x="518775" y="2303676"/>
          <a:ext cx="7262859" cy="590400"/>
        </a:xfrm>
        <a:prstGeom prst="roundRect">
          <a:avLst/>
        </a:prstGeom>
        <a:solidFill>
          <a:schemeClr val="accent3">
            <a:hueOff val="-1137357"/>
            <a:satOff val="-4689"/>
            <a:lumOff val="-9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74519" tIns="0" rIns="274519" bIns="0" numCol="1" spcCol="1270" anchor="ctr" anchorCtr="0">
          <a:noAutofit/>
        </a:bodyPr>
        <a:lstStyle/>
        <a:p>
          <a:pPr marL="0" lvl="0" indent="0" algn="l" defTabSz="889000" rtl="0">
            <a:lnSpc>
              <a:spcPct val="90000"/>
            </a:lnSpc>
            <a:spcBef>
              <a:spcPct val="0"/>
            </a:spcBef>
            <a:spcAft>
              <a:spcPct val="35000"/>
            </a:spcAft>
            <a:buNone/>
          </a:pPr>
          <a:r>
            <a:rPr lang="hu-HU" sz="2000" kern="1200" dirty="0"/>
            <a:t>AI alapú védelemmel nem bonyolódnak a eljárásrendek és szabályok</a:t>
          </a:r>
        </a:p>
      </dsp:txBody>
      <dsp:txXfrm>
        <a:off x="547596" y="2332497"/>
        <a:ext cx="7205217" cy="53275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BC1A9A-EF55-4710-9D46-9A2CE2BE853B}">
      <dsp:nvSpPr>
        <dsp:cNvPr id="0" name=""/>
        <dsp:cNvSpPr/>
      </dsp:nvSpPr>
      <dsp:spPr>
        <a:xfrm rot="5400000">
          <a:off x="2255031" y="-233177"/>
          <a:ext cx="2124543" cy="3122167"/>
        </a:xfrm>
        <a:prstGeom prst="round2Same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171450" lvl="1" indent="-171450" algn="l" defTabSz="844550" rtl="0">
            <a:lnSpc>
              <a:spcPct val="90000"/>
            </a:lnSpc>
            <a:spcBef>
              <a:spcPct val="0"/>
            </a:spcBef>
            <a:spcAft>
              <a:spcPct val="15000"/>
            </a:spcAft>
            <a:buChar char="•"/>
          </a:pPr>
          <a:r>
            <a:rPr lang="hu-HU" sz="1900" kern="1200" dirty="0"/>
            <a:t>a szélhámosság új dimenzióit képes megnyitni az AI,</a:t>
          </a:r>
        </a:p>
        <a:p>
          <a:pPr marL="171450" lvl="1" indent="-171450" algn="l" defTabSz="844550" rtl="0">
            <a:lnSpc>
              <a:spcPct val="90000"/>
            </a:lnSpc>
            <a:spcBef>
              <a:spcPct val="0"/>
            </a:spcBef>
            <a:spcAft>
              <a:spcPct val="15000"/>
            </a:spcAft>
            <a:buChar char="•"/>
          </a:pPr>
          <a:r>
            <a:rPr lang="hu-HU" sz="1900" kern="1200" dirty="0"/>
            <a:t>viszont sok </a:t>
          </a:r>
          <a:r>
            <a:rPr lang="hu-HU" sz="2800" b="1" kern="1200" dirty="0"/>
            <a:t>ismert</a:t>
          </a:r>
          <a:r>
            <a:rPr lang="hu-HU" sz="1900" kern="1200" dirty="0"/>
            <a:t> módszer ellen jól lehet alkalmazni. </a:t>
          </a:r>
        </a:p>
      </dsp:txBody>
      <dsp:txXfrm rot="-5400000">
        <a:off x="1756219" y="369347"/>
        <a:ext cx="3018455" cy="1917119"/>
      </dsp:txXfrm>
    </dsp:sp>
    <dsp:sp modelId="{ADE1AF33-624B-409B-B85A-95BD3F3803FE}">
      <dsp:nvSpPr>
        <dsp:cNvPr id="0" name=""/>
        <dsp:cNvSpPr/>
      </dsp:nvSpPr>
      <dsp:spPr>
        <a:xfrm>
          <a:off x="0" y="66"/>
          <a:ext cx="1756219" cy="2655679"/>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hu-HU" sz="2000" kern="1200" dirty="0"/>
            <a:t>= </a:t>
          </a:r>
          <a:r>
            <a:rPr lang="en-US" sz="2000" kern="1200" dirty="0" err="1"/>
            <a:t>pszichológiai</a:t>
          </a:r>
          <a:r>
            <a:rPr lang="en-US" sz="2000" kern="1200" dirty="0"/>
            <a:t> </a:t>
          </a:r>
          <a:r>
            <a:rPr lang="en-US" sz="2000" kern="1200" dirty="0" err="1"/>
            <a:t>befolyásolás</a:t>
          </a:r>
          <a:endParaRPr lang="hu-HU" sz="2000" kern="1200" dirty="0"/>
        </a:p>
      </dsp:txBody>
      <dsp:txXfrm>
        <a:off x="85732" y="85798"/>
        <a:ext cx="1584755" cy="2484215"/>
      </dsp:txXfrm>
    </dsp:sp>
    <dsp:sp modelId="{E4BD9F44-3BFF-474C-BC45-F54EE3766135}">
      <dsp:nvSpPr>
        <dsp:cNvPr id="0" name=""/>
        <dsp:cNvSpPr/>
      </dsp:nvSpPr>
      <dsp:spPr>
        <a:xfrm rot="5400000">
          <a:off x="2255031" y="2555285"/>
          <a:ext cx="2124543" cy="3122167"/>
        </a:xfrm>
        <a:prstGeom prst="round2SameRect">
          <a:avLst/>
        </a:prstGeom>
        <a:solidFill>
          <a:schemeClr val="accent4">
            <a:tint val="40000"/>
            <a:alpha val="90000"/>
            <a:hueOff val="-2615673"/>
            <a:satOff val="-9408"/>
            <a:lumOff val="1029"/>
            <a:alphaOff val="0"/>
          </a:schemeClr>
        </a:solidFill>
        <a:ln w="15875" cap="flat" cmpd="sng" algn="ctr">
          <a:solidFill>
            <a:schemeClr val="accent4">
              <a:tint val="40000"/>
              <a:alpha val="90000"/>
              <a:hueOff val="-2615673"/>
              <a:satOff val="-9408"/>
              <a:lumOff val="10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hu-HU" sz="2000" kern="1200" dirty="0"/>
            <a:t>árnyalt és kifinomult különbségeket</a:t>
          </a:r>
        </a:p>
        <a:p>
          <a:pPr marL="228600" lvl="1" indent="-228600" algn="l" defTabSz="889000" rtl="0">
            <a:lnSpc>
              <a:spcPct val="90000"/>
            </a:lnSpc>
            <a:spcBef>
              <a:spcPct val="0"/>
            </a:spcBef>
            <a:spcAft>
              <a:spcPct val="15000"/>
            </a:spcAft>
            <a:buChar char="•"/>
          </a:pPr>
          <a:r>
            <a:rPr lang="hu-HU" sz="2000" kern="1200" dirty="0"/>
            <a:t>visszaélés és normális tevékenység között. </a:t>
          </a:r>
        </a:p>
        <a:p>
          <a:pPr marL="228600" lvl="1" indent="-228600" algn="l" defTabSz="889000" rtl="0">
            <a:lnSpc>
              <a:spcPct val="90000"/>
            </a:lnSpc>
            <a:spcBef>
              <a:spcPct val="0"/>
            </a:spcBef>
            <a:spcAft>
              <a:spcPct val="15000"/>
            </a:spcAft>
            <a:buChar char="•"/>
          </a:pPr>
          <a:r>
            <a:rPr lang="hu-HU" sz="2000" kern="1200" dirty="0"/>
            <a:t>az adat történetek és rendellenességek kiértékelése alapján </a:t>
          </a:r>
        </a:p>
      </dsp:txBody>
      <dsp:txXfrm rot="-5400000">
        <a:off x="1756219" y="3157809"/>
        <a:ext cx="3018455" cy="1917119"/>
      </dsp:txXfrm>
    </dsp:sp>
    <dsp:sp modelId="{19D681AD-29D9-44DE-9A88-7FFD74ED8299}">
      <dsp:nvSpPr>
        <dsp:cNvPr id="0" name=""/>
        <dsp:cNvSpPr/>
      </dsp:nvSpPr>
      <dsp:spPr>
        <a:xfrm>
          <a:off x="0" y="2788529"/>
          <a:ext cx="1756219" cy="2655679"/>
        </a:xfrm>
        <a:prstGeom prst="roundRect">
          <a:avLst/>
        </a:prstGeom>
        <a:solidFill>
          <a:schemeClr val="accent4">
            <a:hueOff val="-3519944"/>
            <a:satOff val="-36129"/>
            <a:lumOff val="150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hu-HU" sz="2000" kern="1200" dirty="0"/>
            <a:t>AI képes megkülönböztetni</a:t>
          </a:r>
        </a:p>
      </dsp:txBody>
      <dsp:txXfrm>
        <a:off x="85732" y="2874261"/>
        <a:ext cx="1584755" cy="248421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EE4A5-18BB-4CDC-B2D9-824702461131}">
      <dsp:nvSpPr>
        <dsp:cNvPr id="0" name=""/>
        <dsp:cNvSpPr/>
      </dsp:nvSpPr>
      <dsp:spPr>
        <a:xfrm>
          <a:off x="0" y="720762"/>
          <a:ext cx="4875213" cy="3118500"/>
        </a:xfrm>
        <a:prstGeom prst="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78371" tIns="312420" rIns="378371" bIns="106680" numCol="1" spcCol="1270" anchor="t" anchorCtr="0">
          <a:noAutofit/>
        </a:bodyPr>
        <a:lstStyle/>
        <a:p>
          <a:pPr marL="114300" lvl="1" indent="-114300" algn="l" defTabSz="666750" rtl="0">
            <a:lnSpc>
              <a:spcPct val="90000"/>
            </a:lnSpc>
            <a:spcBef>
              <a:spcPct val="0"/>
            </a:spcBef>
            <a:spcAft>
              <a:spcPct val="15000"/>
            </a:spcAft>
            <a:buChar char="•"/>
          </a:pPr>
          <a:r>
            <a:rPr lang="hu-HU" sz="1500" kern="1200" dirty="0"/>
            <a:t>ezidáig csupán szabályok szigorításával és a folyamatok bonyolításával</a:t>
          </a:r>
        </a:p>
        <a:p>
          <a:pPr marL="114300" lvl="1" indent="-114300" algn="l" defTabSz="666750" rtl="0">
            <a:lnSpc>
              <a:spcPct val="90000"/>
            </a:lnSpc>
            <a:spcBef>
              <a:spcPct val="0"/>
            </a:spcBef>
            <a:spcAft>
              <a:spcPct val="15000"/>
            </a:spcAft>
            <a:buChar char="•"/>
          </a:pPr>
          <a:r>
            <a:rPr lang="hu-HU" sz="1500" b="1" kern="1200" dirty="0"/>
            <a:t>Biztonsági tényező </a:t>
          </a:r>
          <a:r>
            <a:rPr lang="hu-HU" sz="1500" kern="1200" dirty="0"/>
            <a:t>– nem csupán kényelmi</a:t>
          </a:r>
        </a:p>
        <a:p>
          <a:pPr marL="228600" lvl="2" indent="-114300" algn="l" defTabSz="666750" rtl="0">
            <a:lnSpc>
              <a:spcPct val="90000"/>
            </a:lnSpc>
            <a:spcBef>
              <a:spcPct val="0"/>
            </a:spcBef>
            <a:spcAft>
              <a:spcPct val="15000"/>
            </a:spcAft>
            <a:buChar char="•"/>
          </a:pPr>
          <a:r>
            <a:rPr lang="hu-HU" sz="1500" kern="1200" dirty="0"/>
            <a:t>csökkenti az emberek (a humán erőforrás) túlterheltségét,</a:t>
          </a:r>
        </a:p>
        <a:p>
          <a:pPr marL="228600" lvl="2" indent="-114300" algn="l" defTabSz="666750" rtl="0">
            <a:lnSpc>
              <a:spcPct val="90000"/>
            </a:lnSpc>
            <a:spcBef>
              <a:spcPct val="0"/>
            </a:spcBef>
            <a:spcAft>
              <a:spcPct val="15000"/>
            </a:spcAft>
            <a:buChar char="•"/>
          </a:pPr>
          <a:r>
            <a:rPr lang="hu-HU" sz="1500" kern="1200" dirty="0"/>
            <a:t>így növeli a munkavégzés hatékonyságát és gyorsaságát. </a:t>
          </a:r>
        </a:p>
        <a:p>
          <a:pPr marL="228600" lvl="2" indent="-114300" algn="l" defTabSz="666750" rtl="0">
            <a:lnSpc>
              <a:spcPct val="90000"/>
            </a:lnSpc>
            <a:spcBef>
              <a:spcPct val="0"/>
            </a:spcBef>
            <a:spcAft>
              <a:spcPct val="15000"/>
            </a:spcAft>
            <a:buChar char="•"/>
          </a:pPr>
          <a:r>
            <a:rPr lang="hu-HU" sz="1500" kern="1200" dirty="0"/>
            <a:t>+ a túlzott szabályozottság vezet a szabályok megszegéséhez (résekhez)</a:t>
          </a:r>
        </a:p>
        <a:p>
          <a:pPr marL="342900" lvl="3" indent="-114300" algn="l" defTabSz="666750" rtl="0">
            <a:lnSpc>
              <a:spcPct val="90000"/>
            </a:lnSpc>
            <a:spcBef>
              <a:spcPct val="0"/>
            </a:spcBef>
            <a:spcAft>
              <a:spcPct val="15000"/>
            </a:spcAft>
            <a:buChar char="•"/>
          </a:pPr>
          <a:r>
            <a:rPr lang="hu-HU" sz="1500" kern="1200" dirty="0"/>
            <a:t>Amikor a felhasználó nem érzi azt életszerűnek a szabályokat, akkor nem tartja be, </a:t>
          </a:r>
        </a:p>
        <a:p>
          <a:pPr marL="342900" lvl="3" indent="-114300" algn="l" defTabSz="666750" rtl="0">
            <a:lnSpc>
              <a:spcPct val="90000"/>
            </a:lnSpc>
            <a:spcBef>
              <a:spcPct val="0"/>
            </a:spcBef>
            <a:spcAft>
              <a:spcPct val="15000"/>
            </a:spcAft>
            <a:buChar char="•"/>
          </a:pPr>
          <a:r>
            <a:rPr lang="hu-HU" sz="1500" kern="1200" dirty="0"/>
            <a:t>tehát épp a szabályozottság lesz a támadók segítségére. </a:t>
          </a:r>
        </a:p>
      </dsp:txBody>
      <dsp:txXfrm>
        <a:off x="0" y="720762"/>
        <a:ext cx="4875213" cy="3118500"/>
      </dsp:txXfrm>
    </dsp:sp>
    <dsp:sp modelId="{1A570E9D-0D73-417B-9EAC-B0D6EB6FEBB2}">
      <dsp:nvSpPr>
        <dsp:cNvPr id="0" name=""/>
        <dsp:cNvSpPr/>
      </dsp:nvSpPr>
      <dsp:spPr>
        <a:xfrm>
          <a:off x="243760" y="499362"/>
          <a:ext cx="3412649" cy="442800"/>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990" tIns="0" rIns="128990" bIns="0" numCol="1" spcCol="1270" anchor="ctr" anchorCtr="0">
          <a:noAutofit/>
        </a:bodyPr>
        <a:lstStyle/>
        <a:p>
          <a:pPr marL="0" lvl="0" indent="0" algn="l" defTabSz="666750" rtl="0">
            <a:lnSpc>
              <a:spcPct val="90000"/>
            </a:lnSpc>
            <a:spcBef>
              <a:spcPct val="0"/>
            </a:spcBef>
            <a:spcAft>
              <a:spcPct val="35000"/>
            </a:spcAft>
            <a:buNone/>
          </a:pPr>
          <a:r>
            <a:rPr lang="hu-HU" sz="1500" kern="1200"/>
            <a:t>Felhasználóbarátság</a:t>
          </a:r>
        </a:p>
      </dsp:txBody>
      <dsp:txXfrm>
        <a:off x="265376" y="520978"/>
        <a:ext cx="3369417" cy="399568"/>
      </dsp:txXfrm>
    </dsp:sp>
    <dsp:sp modelId="{6ECBC21A-5F74-4FBA-AC00-8144D79FAE0D}">
      <dsp:nvSpPr>
        <dsp:cNvPr id="0" name=""/>
        <dsp:cNvSpPr/>
      </dsp:nvSpPr>
      <dsp:spPr>
        <a:xfrm>
          <a:off x="0" y="4141662"/>
          <a:ext cx="4875213" cy="803250"/>
        </a:xfrm>
        <a:prstGeom prst="rect">
          <a:avLst/>
        </a:prstGeom>
        <a:solidFill>
          <a:schemeClr val="lt2">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78371" tIns="312420" rIns="378371" bIns="106680" numCol="1" spcCol="1270" anchor="t" anchorCtr="0">
          <a:noAutofit/>
        </a:bodyPr>
        <a:lstStyle/>
        <a:p>
          <a:pPr marL="114300" lvl="1" indent="-114300" algn="l" defTabSz="666750" rtl="0">
            <a:lnSpc>
              <a:spcPct val="90000"/>
            </a:lnSpc>
            <a:spcBef>
              <a:spcPct val="0"/>
            </a:spcBef>
            <a:spcAft>
              <a:spcPct val="15000"/>
            </a:spcAft>
            <a:buChar char="•"/>
          </a:pPr>
          <a:r>
            <a:rPr lang="hu-HU" sz="1500" kern="1200" dirty="0"/>
            <a:t>ez a tény maga hozzájárul a biztonsági szint növekedéséhez.</a:t>
          </a:r>
        </a:p>
      </dsp:txBody>
      <dsp:txXfrm>
        <a:off x="0" y="4141662"/>
        <a:ext cx="4875213" cy="803250"/>
      </dsp:txXfrm>
    </dsp:sp>
    <dsp:sp modelId="{511A585D-143F-4BF8-8B71-F881CE074222}">
      <dsp:nvSpPr>
        <dsp:cNvPr id="0" name=""/>
        <dsp:cNvSpPr/>
      </dsp:nvSpPr>
      <dsp:spPr>
        <a:xfrm>
          <a:off x="243760" y="3920262"/>
          <a:ext cx="3412649" cy="442800"/>
        </a:xfrm>
        <a:prstGeom prst="roundRect">
          <a:avLst/>
        </a:prstGeom>
        <a:solidFill>
          <a:schemeClr val="dk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990" tIns="0" rIns="128990" bIns="0" numCol="1" spcCol="1270" anchor="ctr" anchorCtr="0">
          <a:noAutofit/>
        </a:bodyPr>
        <a:lstStyle/>
        <a:p>
          <a:pPr marL="0" lvl="0" indent="0" algn="l" defTabSz="666750" rtl="0">
            <a:lnSpc>
              <a:spcPct val="90000"/>
            </a:lnSpc>
            <a:spcBef>
              <a:spcPct val="0"/>
            </a:spcBef>
            <a:spcAft>
              <a:spcPct val="35000"/>
            </a:spcAft>
            <a:buNone/>
          </a:pPr>
          <a:r>
            <a:rPr lang="hu-HU" sz="1500" kern="1200" dirty="0"/>
            <a:t>AI alapú védelemmel nem bonyolódnak tovább a eljárásrendek és szabályok</a:t>
          </a:r>
        </a:p>
      </dsp:txBody>
      <dsp:txXfrm>
        <a:off x="265376" y="3941878"/>
        <a:ext cx="3369417" cy="39956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B370D-3A10-45E0-B7D9-711BAEF737A2}">
      <dsp:nvSpPr>
        <dsp:cNvPr id="0" name=""/>
        <dsp:cNvSpPr/>
      </dsp:nvSpPr>
      <dsp:spPr>
        <a:xfrm>
          <a:off x="48" y="337081"/>
          <a:ext cx="4628926" cy="720000"/>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rtl="0">
            <a:lnSpc>
              <a:spcPct val="90000"/>
            </a:lnSpc>
            <a:spcBef>
              <a:spcPct val="0"/>
            </a:spcBef>
            <a:spcAft>
              <a:spcPct val="35000"/>
            </a:spcAft>
            <a:buNone/>
          </a:pPr>
          <a:r>
            <a:rPr lang="hu-HU" sz="2500" kern="1200"/>
            <a:t>Sérülékenységi adatbázisok </a:t>
          </a:r>
        </a:p>
      </dsp:txBody>
      <dsp:txXfrm>
        <a:off x="48" y="337081"/>
        <a:ext cx="4628926" cy="720000"/>
      </dsp:txXfrm>
    </dsp:sp>
    <dsp:sp modelId="{2B389787-640E-4D9A-8AEE-FEB5204733CB}">
      <dsp:nvSpPr>
        <dsp:cNvPr id="0" name=""/>
        <dsp:cNvSpPr/>
      </dsp:nvSpPr>
      <dsp:spPr>
        <a:xfrm>
          <a:off x="48" y="1057081"/>
          <a:ext cx="4628926" cy="3843000"/>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hu-HU" sz="2500" kern="1200" dirty="0"/>
            <a:t>különféle sérülékenységi adatbázisok</a:t>
          </a:r>
        </a:p>
        <a:p>
          <a:pPr marL="457200" lvl="2" indent="-228600" algn="l" defTabSz="1111250" rtl="0">
            <a:lnSpc>
              <a:spcPct val="90000"/>
            </a:lnSpc>
            <a:spcBef>
              <a:spcPct val="0"/>
            </a:spcBef>
            <a:spcAft>
              <a:spcPct val="15000"/>
            </a:spcAft>
            <a:buChar char="•"/>
          </a:pPr>
          <a:r>
            <a:rPr lang="hu-HU" sz="2500" kern="1200" dirty="0"/>
            <a:t>CVE, NVD, US-CERT, </a:t>
          </a:r>
          <a:r>
            <a:rPr lang="hu-HU" sz="2500" kern="1200" dirty="0" err="1"/>
            <a:t>Snyk</a:t>
          </a:r>
          <a:r>
            <a:rPr lang="hu-HU" sz="2500" kern="1200" dirty="0"/>
            <a:t> stb.</a:t>
          </a:r>
        </a:p>
        <a:p>
          <a:pPr marL="228600" lvl="1" indent="-228600" algn="l" defTabSz="1111250" rtl="0">
            <a:lnSpc>
              <a:spcPct val="90000"/>
            </a:lnSpc>
            <a:spcBef>
              <a:spcPct val="0"/>
            </a:spcBef>
            <a:spcAft>
              <a:spcPct val="15000"/>
            </a:spcAft>
            <a:buChar char="•"/>
          </a:pPr>
          <a:r>
            <a:rPr lang="hu-HU" sz="2500" kern="1200" dirty="0"/>
            <a:t>programok és eszköz „rései”</a:t>
          </a:r>
        </a:p>
        <a:p>
          <a:pPr marL="228600" lvl="1" indent="-228600" algn="l" defTabSz="1111250" rtl="0">
            <a:lnSpc>
              <a:spcPct val="90000"/>
            </a:lnSpc>
            <a:spcBef>
              <a:spcPct val="0"/>
            </a:spcBef>
            <a:spcAft>
              <a:spcPct val="15000"/>
            </a:spcAft>
            <a:buChar char="•"/>
          </a:pPr>
          <a:endParaRPr lang="hu-HU" sz="2500" kern="1200" dirty="0"/>
        </a:p>
        <a:p>
          <a:pPr marL="228600" lvl="1" indent="-228600" algn="l" defTabSz="1111250" rtl="0">
            <a:lnSpc>
              <a:spcPct val="90000"/>
            </a:lnSpc>
            <a:spcBef>
              <a:spcPct val="0"/>
            </a:spcBef>
            <a:spcAft>
              <a:spcPct val="15000"/>
            </a:spcAft>
            <a:buChar char="•"/>
          </a:pPr>
          <a:r>
            <a:rPr lang="hu-HU" sz="2500" kern="1200" dirty="0"/>
            <a:t>AI alapú sérülékenység elemzés</a:t>
          </a:r>
        </a:p>
        <a:p>
          <a:pPr marL="457200" lvl="2" indent="-228600" algn="l" defTabSz="1111250" rtl="0">
            <a:lnSpc>
              <a:spcPct val="90000"/>
            </a:lnSpc>
            <a:spcBef>
              <a:spcPct val="0"/>
            </a:spcBef>
            <a:spcAft>
              <a:spcPct val="15000"/>
            </a:spcAft>
            <a:buChar char="•"/>
          </a:pPr>
          <a:r>
            <a:rPr lang="hu-HU" sz="2500" kern="1200" dirty="0"/>
            <a:t>tesztelési fázisában</a:t>
          </a:r>
        </a:p>
        <a:p>
          <a:pPr marL="228600" lvl="1" indent="-228600" algn="l" defTabSz="1111250" rtl="0">
            <a:lnSpc>
              <a:spcPct val="90000"/>
            </a:lnSpc>
            <a:spcBef>
              <a:spcPct val="0"/>
            </a:spcBef>
            <a:spcAft>
              <a:spcPct val="15000"/>
            </a:spcAft>
            <a:buChar char="•"/>
          </a:pPr>
          <a:r>
            <a:rPr lang="hu-HU" sz="2500" kern="1200" dirty="0"/>
            <a:t>rés-kereső rutinok folyamatos finom-hangolása és tanításával.</a:t>
          </a:r>
        </a:p>
        <a:p>
          <a:pPr marL="457200" lvl="2" indent="-228600" algn="l" defTabSz="1111250" rtl="0">
            <a:lnSpc>
              <a:spcPct val="90000"/>
            </a:lnSpc>
            <a:spcBef>
              <a:spcPct val="0"/>
            </a:spcBef>
            <a:spcAft>
              <a:spcPct val="15000"/>
            </a:spcAft>
            <a:buChar char="•"/>
          </a:pPr>
          <a:r>
            <a:rPr lang="hu-HU" sz="2500" kern="1200" dirty="0"/>
            <a:t>Termék-támogatásként</a:t>
          </a:r>
        </a:p>
      </dsp:txBody>
      <dsp:txXfrm>
        <a:off x="48" y="1057081"/>
        <a:ext cx="4628926" cy="3843000"/>
      </dsp:txXfrm>
    </dsp:sp>
    <dsp:sp modelId="{79E15AB0-71F7-4BC9-B7E1-1EB028A4C626}">
      <dsp:nvSpPr>
        <dsp:cNvPr id="0" name=""/>
        <dsp:cNvSpPr/>
      </dsp:nvSpPr>
      <dsp:spPr>
        <a:xfrm>
          <a:off x="5277024" y="337081"/>
          <a:ext cx="4628926" cy="720000"/>
        </a:xfrm>
        <a:prstGeom prst="rect">
          <a:avLst/>
        </a:prstGeom>
        <a:solidFill>
          <a:schemeClr val="accent3">
            <a:hueOff val="-1137357"/>
            <a:satOff val="-4689"/>
            <a:lumOff val="-983"/>
            <a:alphaOff val="0"/>
          </a:schemeClr>
        </a:solidFill>
        <a:ln w="15875" cap="flat" cmpd="sng" algn="ctr">
          <a:solidFill>
            <a:schemeClr val="accent3">
              <a:hueOff val="-1137357"/>
              <a:satOff val="-4689"/>
              <a:lumOff val="-98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rtl="0">
            <a:lnSpc>
              <a:spcPct val="90000"/>
            </a:lnSpc>
            <a:spcBef>
              <a:spcPct val="0"/>
            </a:spcBef>
            <a:spcAft>
              <a:spcPct val="35000"/>
            </a:spcAft>
            <a:buNone/>
          </a:pPr>
          <a:r>
            <a:rPr lang="hu-HU" sz="2500" kern="1200"/>
            <a:t>Spamszűrés</a:t>
          </a:r>
          <a:endParaRPr lang="hu-HU" sz="2500" kern="1200" dirty="0"/>
        </a:p>
      </dsp:txBody>
      <dsp:txXfrm>
        <a:off x="5277024" y="337081"/>
        <a:ext cx="4628926" cy="720000"/>
      </dsp:txXfrm>
    </dsp:sp>
    <dsp:sp modelId="{5CF22BCC-9B66-4826-B6E1-0F1F2EC144D9}">
      <dsp:nvSpPr>
        <dsp:cNvPr id="0" name=""/>
        <dsp:cNvSpPr/>
      </dsp:nvSpPr>
      <dsp:spPr>
        <a:xfrm>
          <a:off x="5277024" y="1057081"/>
          <a:ext cx="4628926" cy="3843000"/>
        </a:xfrm>
        <a:prstGeom prst="rect">
          <a:avLst/>
        </a:prstGeom>
        <a:solidFill>
          <a:schemeClr val="accent3">
            <a:tint val="40000"/>
            <a:alpha val="90000"/>
            <a:hueOff val="-1932354"/>
            <a:satOff val="-7827"/>
            <a:lumOff val="-648"/>
            <a:alphaOff val="0"/>
          </a:schemeClr>
        </a:solidFill>
        <a:ln w="15875" cap="flat" cmpd="sng" algn="ctr">
          <a:solidFill>
            <a:schemeClr val="accent3">
              <a:tint val="40000"/>
              <a:alpha val="90000"/>
              <a:hueOff val="-1932354"/>
              <a:satOff val="-7827"/>
              <a:lumOff val="-6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hu-HU" sz="2500" kern="1200" dirty="0"/>
            <a:t>AI képes megkülönböztetni</a:t>
          </a:r>
        </a:p>
        <a:p>
          <a:pPr marL="457200" lvl="2" indent="-228600" algn="l" defTabSz="1111250" rtl="0">
            <a:lnSpc>
              <a:spcPct val="90000"/>
            </a:lnSpc>
            <a:spcBef>
              <a:spcPct val="0"/>
            </a:spcBef>
            <a:spcAft>
              <a:spcPct val="15000"/>
            </a:spcAft>
            <a:buChar char="•"/>
          </a:pPr>
          <a:r>
            <a:rPr lang="hu-HU" sz="2500" kern="1200" dirty="0"/>
            <a:t>egy sima automatika által küldött levelet</a:t>
          </a:r>
        </a:p>
        <a:p>
          <a:pPr marL="457200" lvl="2" indent="-228600" algn="l" defTabSz="1111250" rtl="0">
            <a:lnSpc>
              <a:spcPct val="90000"/>
            </a:lnSpc>
            <a:spcBef>
              <a:spcPct val="0"/>
            </a:spcBef>
            <a:spcAft>
              <a:spcPct val="15000"/>
            </a:spcAft>
            <a:buChar char="•"/>
          </a:pPr>
          <a:r>
            <a:rPr lang="hu-HU" sz="2500" kern="1200" dirty="0"/>
            <a:t>egy igazi levéltől. </a:t>
          </a:r>
        </a:p>
        <a:p>
          <a:pPr marL="457200" lvl="2" indent="-228600" algn="l" defTabSz="1111250" rtl="0">
            <a:lnSpc>
              <a:spcPct val="90000"/>
            </a:lnSpc>
            <a:spcBef>
              <a:spcPct val="0"/>
            </a:spcBef>
            <a:spcAft>
              <a:spcPct val="15000"/>
            </a:spcAft>
            <a:buChar char="•"/>
          </a:pPr>
          <a:endParaRPr lang="hu-HU" sz="2500" kern="1200" dirty="0"/>
        </a:p>
        <a:p>
          <a:pPr marL="228600" lvl="1" indent="-228600" algn="l" defTabSz="1111250" rtl="0">
            <a:lnSpc>
              <a:spcPct val="90000"/>
            </a:lnSpc>
            <a:spcBef>
              <a:spcPct val="0"/>
            </a:spcBef>
            <a:spcAft>
              <a:spcPct val="15000"/>
            </a:spcAft>
            <a:buChar char="•"/>
          </a:pPr>
          <a:r>
            <a:rPr lang="hu-HU" sz="2500" kern="1200" dirty="0"/>
            <a:t>Kérdés, hogy ez meddig tart?</a:t>
          </a:r>
        </a:p>
        <a:p>
          <a:pPr marL="457200" lvl="2" indent="-228600" algn="l" defTabSz="1111250" rtl="0">
            <a:lnSpc>
              <a:spcPct val="90000"/>
            </a:lnSpc>
            <a:spcBef>
              <a:spcPct val="0"/>
            </a:spcBef>
            <a:spcAft>
              <a:spcPct val="15000"/>
            </a:spcAft>
            <a:buChar char="•"/>
          </a:pPr>
          <a:r>
            <a:rPr lang="hu-HU" sz="2500" kern="1200" dirty="0"/>
            <a:t>AI által írt levél…</a:t>
          </a:r>
        </a:p>
        <a:p>
          <a:pPr marL="457200" lvl="2" indent="-228600" algn="l" defTabSz="1111250" rtl="0">
            <a:lnSpc>
              <a:spcPct val="90000"/>
            </a:lnSpc>
            <a:spcBef>
              <a:spcPct val="0"/>
            </a:spcBef>
            <a:spcAft>
              <a:spcPct val="15000"/>
            </a:spcAft>
            <a:buChar char="•"/>
          </a:pPr>
          <a:r>
            <a:rPr lang="hu-HU" sz="2500" kern="1200" dirty="0"/>
            <a:t>sőt AI mail-chat-bot…</a:t>
          </a:r>
        </a:p>
      </dsp:txBody>
      <dsp:txXfrm>
        <a:off x="5277024" y="1057081"/>
        <a:ext cx="4628926" cy="3843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D2E49-82D8-4A6F-9BE2-BAE82B8D2979}">
      <dsp:nvSpPr>
        <dsp:cNvPr id="0" name=""/>
        <dsp:cNvSpPr/>
      </dsp:nvSpPr>
      <dsp:spPr>
        <a:xfrm>
          <a:off x="0" y="212182"/>
          <a:ext cx="9905999" cy="1442690"/>
        </a:xfrm>
        <a:prstGeom prst="rightArrow">
          <a:avLst>
            <a:gd name="adj1" fmla="val 50000"/>
            <a:gd name="adj2" fmla="val 50000"/>
          </a:avLst>
        </a:prstGeom>
        <a:solidFill>
          <a:schemeClr val="accent1">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254000" bIns="229027" numCol="1" spcCol="1270" anchor="ctr" anchorCtr="0">
          <a:noAutofit/>
        </a:bodyPr>
        <a:lstStyle/>
        <a:p>
          <a:pPr marL="0" lvl="0" indent="0" algn="l" defTabSz="1333500">
            <a:lnSpc>
              <a:spcPct val="90000"/>
            </a:lnSpc>
            <a:spcBef>
              <a:spcPct val="0"/>
            </a:spcBef>
            <a:spcAft>
              <a:spcPct val="35000"/>
            </a:spcAft>
            <a:buNone/>
          </a:pPr>
          <a:r>
            <a:rPr lang="hu-HU" sz="3000" kern="1200" dirty="0"/>
            <a:t>Üzleti AI</a:t>
          </a:r>
        </a:p>
      </dsp:txBody>
      <dsp:txXfrm>
        <a:off x="0" y="572855"/>
        <a:ext cx="9545327" cy="721345"/>
      </dsp:txXfrm>
    </dsp:sp>
    <dsp:sp modelId="{500C4307-01B4-4469-9419-2BC1B7FE87ED}">
      <dsp:nvSpPr>
        <dsp:cNvPr id="0" name=""/>
        <dsp:cNvSpPr/>
      </dsp:nvSpPr>
      <dsp:spPr>
        <a:xfrm>
          <a:off x="0" y="1324704"/>
          <a:ext cx="3051047" cy="2779153"/>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hu-HU" sz="3000" kern="1200" dirty="0"/>
            <a:t>Publikus támadások </a:t>
          </a:r>
        </a:p>
        <a:p>
          <a:pPr marL="0" lvl="0" indent="0" algn="l" defTabSz="1333500">
            <a:lnSpc>
              <a:spcPct val="90000"/>
            </a:lnSpc>
            <a:spcBef>
              <a:spcPct val="0"/>
            </a:spcBef>
            <a:spcAft>
              <a:spcPct val="35000"/>
            </a:spcAft>
            <a:buNone/>
          </a:pPr>
          <a:r>
            <a:rPr lang="hu-HU" sz="3000" kern="1200" dirty="0"/>
            <a:t>Teszt vírusok</a:t>
          </a:r>
        </a:p>
      </dsp:txBody>
      <dsp:txXfrm>
        <a:off x="0" y="1324704"/>
        <a:ext cx="3051047" cy="2779153"/>
      </dsp:txXfrm>
    </dsp:sp>
    <dsp:sp modelId="{391F3567-455C-458C-94F5-9B7613598FDF}">
      <dsp:nvSpPr>
        <dsp:cNvPr id="0" name=""/>
        <dsp:cNvSpPr/>
      </dsp:nvSpPr>
      <dsp:spPr>
        <a:xfrm>
          <a:off x="3051047" y="693079"/>
          <a:ext cx="6854951" cy="1442690"/>
        </a:xfrm>
        <a:prstGeom prst="rightArrow">
          <a:avLst>
            <a:gd name="adj1" fmla="val 50000"/>
            <a:gd name="adj2" fmla="val 50000"/>
          </a:avLst>
        </a:prstGeom>
        <a:solidFill>
          <a:schemeClr val="accent1">
            <a:shade val="80000"/>
            <a:hueOff val="354778"/>
            <a:satOff val="-19922"/>
            <a:lumOff val="1718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254000" bIns="229027" numCol="1" spcCol="1270" anchor="ctr" anchorCtr="0">
          <a:noAutofit/>
        </a:bodyPr>
        <a:lstStyle/>
        <a:p>
          <a:pPr marL="0" lvl="0" indent="0" algn="l" defTabSz="1333500">
            <a:lnSpc>
              <a:spcPct val="90000"/>
            </a:lnSpc>
            <a:spcBef>
              <a:spcPct val="0"/>
            </a:spcBef>
            <a:spcAft>
              <a:spcPct val="35000"/>
            </a:spcAft>
            <a:buNone/>
          </a:pPr>
          <a:r>
            <a:rPr lang="hu-HU" sz="3000" kern="1200" dirty="0"/>
            <a:t>Államigazgatási AI</a:t>
          </a:r>
        </a:p>
      </dsp:txBody>
      <dsp:txXfrm>
        <a:off x="3051047" y="1053752"/>
        <a:ext cx="6494279" cy="721345"/>
      </dsp:txXfrm>
    </dsp:sp>
    <dsp:sp modelId="{18484CE2-2C22-4544-81AD-5502A887F4EC}">
      <dsp:nvSpPr>
        <dsp:cNvPr id="0" name=""/>
        <dsp:cNvSpPr/>
      </dsp:nvSpPr>
      <dsp:spPr>
        <a:xfrm>
          <a:off x="3051047" y="1805601"/>
          <a:ext cx="3051047" cy="2779153"/>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hu-HU" sz="3000" kern="1200" dirty="0"/>
            <a:t>EU és NATO </a:t>
          </a:r>
        </a:p>
        <a:p>
          <a:pPr marL="0" lvl="0" indent="0" algn="l" defTabSz="1333500">
            <a:lnSpc>
              <a:spcPct val="90000"/>
            </a:lnSpc>
            <a:spcBef>
              <a:spcPct val="0"/>
            </a:spcBef>
            <a:spcAft>
              <a:spcPct val="35000"/>
            </a:spcAft>
            <a:buNone/>
          </a:pPr>
          <a:r>
            <a:rPr lang="hu-HU" sz="3000" kern="1200" dirty="0"/>
            <a:t>Államigazgatás </a:t>
          </a:r>
        </a:p>
        <a:p>
          <a:pPr marL="0" lvl="0" indent="0" algn="l" defTabSz="1333500">
            <a:lnSpc>
              <a:spcPct val="90000"/>
            </a:lnSpc>
            <a:spcBef>
              <a:spcPct val="0"/>
            </a:spcBef>
            <a:spcAft>
              <a:spcPct val="35000"/>
            </a:spcAft>
            <a:buNone/>
          </a:pPr>
          <a:r>
            <a:rPr lang="hu-HU" sz="3000" kern="1200" dirty="0"/>
            <a:t>Magyarország</a:t>
          </a:r>
        </a:p>
      </dsp:txBody>
      <dsp:txXfrm>
        <a:off x="3051047" y="1805601"/>
        <a:ext cx="3051047" cy="2779153"/>
      </dsp:txXfrm>
    </dsp:sp>
    <dsp:sp modelId="{B7C989EB-B84A-4324-ABC1-854045638433}">
      <dsp:nvSpPr>
        <dsp:cNvPr id="0" name=""/>
        <dsp:cNvSpPr/>
      </dsp:nvSpPr>
      <dsp:spPr>
        <a:xfrm>
          <a:off x="6102095" y="1173976"/>
          <a:ext cx="3803903" cy="1442690"/>
        </a:xfrm>
        <a:prstGeom prst="rightArrow">
          <a:avLst>
            <a:gd name="adj1" fmla="val 50000"/>
            <a:gd name="adj2" fmla="val 50000"/>
          </a:avLst>
        </a:prstGeom>
        <a:solidFill>
          <a:schemeClr val="accent1">
            <a:shade val="80000"/>
            <a:hueOff val="709557"/>
            <a:satOff val="-39844"/>
            <a:lumOff val="343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254000" bIns="229027" numCol="1" spcCol="1270" anchor="ctr" anchorCtr="0">
          <a:noAutofit/>
        </a:bodyPr>
        <a:lstStyle/>
        <a:p>
          <a:pPr marL="0" lvl="0" indent="0" algn="l" defTabSz="1333500">
            <a:lnSpc>
              <a:spcPct val="90000"/>
            </a:lnSpc>
            <a:spcBef>
              <a:spcPct val="0"/>
            </a:spcBef>
            <a:spcAft>
              <a:spcPct val="35000"/>
            </a:spcAft>
            <a:buNone/>
          </a:pPr>
          <a:r>
            <a:rPr lang="hu-HU" sz="3000" kern="1200" dirty="0"/>
            <a:t>Katonai</a:t>
          </a:r>
        </a:p>
      </dsp:txBody>
      <dsp:txXfrm>
        <a:off x="6102095" y="1534649"/>
        <a:ext cx="3443231" cy="721345"/>
      </dsp:txXfrm>
    </dsp:sp>
    <dsp:sp modelId="{2A44A969-530F-42C7-9CA5-9E5F3B619782}">
      <dsp:nvSpPr>
        <dsp:cNvPr id="0" name=""/>
        <dsp:cNvSpPr/>
      </dsp:nvSpPr>
      <dsp:spPr>
        <a:xfrm>
          <a:off x="6102095" y="2286498"/>
          <a:ext cx="3051047" cy="2738480"/>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hu-HU" sz="3000" kern="1200" dirty="0"/>
            <a:t>„…”</a:t>
          </a:r>
          <a:br>
            <a:rPr lang="hu-HU" sz="3000" kern="1200" dirty="0"/>
          </a:br>
          <a:r>
            <a:rPr lang="hu-HU" sz="3000" kern="1200" dirty="0"/>
            <a:t>- ami nyilvános</a:t>
          </a:r>
        </a:p>
      </dsp:txBody>
      <dsp:txXfrm>
        <a:off x="6102095" y="2286498"/>
        <a:ext cx="3051047" cy="273848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500F9D-165B-4B23-8BF4-E32FF9662D2F}">
      <dsp:nvSpPr>
        <dsp:cNvPr id="0" name=""/>
        <dsp:cNvSpPr/>
      </dsp:nvSpPr>
      <dsp:spPr>
        <a:xfrm>
          <a:off x="0" y="815508"/>
          <a:ext cx="5301918" cy="5544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7C169A-0D72-48BA-BCBA-8812C7C59230}">
      <dsp:nvSpPr>
        <dsp:cNvPr id="0" name=""/>
        <dsp:cNvSpPr/>
      </dsp:nvSpPr>
      <dsp:spPr>
        <a:xfrm>
          <a:off x="265095" y="490788"/>
          <a:ext cx="3711342" cy="64944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280" tIns="0" rIns="140280" bIns="0" numCol="1" spcCol="1270" anchor="ctr" anchorCtr="0">
          <a:noAutofit/>
        </a:bodyPr>
        <a:lstStyle/>
        <a:p>
          <a:pPr marL="0" lvl="0" indent="0" algn="l" defTabSz="977900" rtl="0">
            <a:lnSpc>
              <a:spcPct val="90000"/>
            </a:lnSpc>
            <a:spcBef>
              <a:spcPct val="0"/>
            </a:spcBef>
            <a:spcAft>
              <a:spcPct val="35000"/>
            </a:spcAft>
            <a:buNone/>
          </a:pPr>
          <a:r>
            <a:rPr lang="hu-HU" sz="2200" kern="1200" dirty="0"/>
            <a:t>+ </a:t>
          </a:r>
          <a:r>
            <a:rPr lang="hu-HU" sz="2200" kern="1200" dirty="0" err="1"/>
            <a:t>Kiberbiztonsági</a:t>
          </a:r>
          <a:r>
            <a:rPr lang="hu-HU" sz="2200" kern="1200" dirty="0"/>
            <a:t> besorolások </a:t>
          </a:r>
          <a:r>
            <a:rPr lang="hu-HU" sz="2200" kern="1200"/>
            <a:t>automatiázálása</a:t>
          </a:r>
          <a:endParaRPr lang="hu-HU" sz="2200" kern="1200" dirty="0"/>
        </a:p>
      </dsp:txBody>
      <dsp:txXfrm>
        <a:off x="296798" y="522491"/>
        <a:ext cx="3647936" cy="58603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3586B-14CE-4607-8643-8AC1BFDD63E9}">
      <dsp:nvSpPr>
        <dsp:cNvPr id="0" name=""/>
        <dsp:cNvSpPr/>
      </dsp:nvSpPr>
      <dsp:spPr>
        <a:xfrm>
          <a:off x="0" y="0"/>
          <a:ext cx="5237162" cy="5237162"/>
        </a:xfrm>
        <a:prstGeom prst="pie">
          <a:avLst>
            <a:gd name="adj1" fmla="val 5400000"/>
            <a:gd name="adj2" fmla="val 1620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90A54A-7481-4475-AC05-5B9EA94A12CB}">
      <dsp:nvSpPr>
        <dsp:cNvPr id="0" name=""/>
        <dsp:cNvSpPr/>
      </dsp:nvSpPr>
      <dsp:spPr>
        <a:xfrm>
          <a:off x="2618581" y="0"/>
          <a:ext cx="7499410" cy="5237162"/>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hu-HU" sz="3400" kern="1200"/>
            <a:t>Behatolás felismerés és megelőzés</a:t>
          </a:r>
        </a:p>
      </dsp:txBody>
      <dsp:txXfrm>
        <a:off x="2618581" y="0"/>
        <a:ext cx="3749705" cy="1571152"/>
      </dsp:txXfrm>
    </dsp:sp>
    <dsp:sp modelId="{78AFAA62-4897-45CB-A8F3-972C74BECE45}">
      <dsp:nvSpPr>
        <dsp:cNvPr id="0" name=""/>
        <dsp:cNvSpPr/>
      </dsp:nvSpPr>
      <dsp:spPr>
        <a:xfrm>
          <a:off x="916505" y="1571152"/>
          <a:ext cx="3404151" cy="3404151"/>
        </a:xfrm>
        <a:prstGeom prst="pie">
          <a:avLst>
            <a:gd name="adj1" fmla="val 5400000"/>
            <a:gd name="adj2" fmla="val 16200000"/>
          </a:avLst>
        </a:prstGeom>
        <a:solidFill>
          <a:schemeClr val="accent2">
            <a:hueOff val="-419062"/>
            <a:satOff val="-4829"/>
            <a:lumOff val="107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4F4E6D-8D01-4F20-95C9-8FBFFC8F7664}">
      <dsp:nvSpPr>
        <dsp:cNvPr id="0" name=""/>
        <dsp:cNvSpPr/>
      </dsp:nvSpPr>
      <dsp:spPr>
        <a:xfrm>
          <a:off x="2618581" y="1571152"/>
          <a:ext cx="7499410" cy="3404151"/>
        </a:xfrm>
        <a:prstGeom prst="rect">
          <a:avLst/>
        </a:prstGeom>
        <a:solidFill>
          <a:schemeClr val="lt1">
            <a:alpha val="90000"/>
            <a:hueOff val="0"/>
            <a:satOff val="0"/>
            <a:lumOff val="0"/>
            <a:alphaOff val="0"/>
          </a:schemeClr>
        </a:solidFill>
        <a:ln w="15875" cap="flat" cmpd="sng" algn="ctr">
          <a:solidFill>
            <a:schemeClr val="accent2">
              <a:hueOff val="-419062"/>
              <a:satOff val="-4829"/>
              <a:lumOff val="10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hu-HU" sz="3400" kern="1200"/>
            <a:t>Felhasználók biztonsági hitelesítése</a:t>
          </a:r>
        </a:p>
      </dsp:txBody>
      <dsp:txXfrm>
        <a:off x="2618581" y="1571152"/>
        <a:ext cx="3749705" cy="1571146"/>
      </dsp:txXfrm>
    </dsp:sp>
    <dsp:sp modelId="{93B2DE2B-A544-4EA6-A726-6DCCB3A22D2A}">
      <dsp:nvSpPr>
        <dsp:cNvPr id="0" name=""/>
        <dsp:cNvSpPr/>
      </dsp:nvSpPr>
      <dsp:spPr>
        <a:xfrm>
          <a:off x="1833007" y="3142298"/>
          <a:ext cx="1571147" cy="1571147"/>
        </a:xfrm>
        <a:prstGeom prst="pie">
          <a:avLst>
            <a:gd name="adj1" fmla="val 5400000"/>
            <a:gd name="adj2" fmla="val 16200000"/>
          </a:avLst>
        </a:prstGeom>
        <a:solidFill>
          <a:schemeClr val="accent2">
            <a:hueOff val="-838123"/>
            <a:satOff val="-9658"/>
            <a:lumOff val="215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4FDA36-F5C9-4AE0-BCD0-905251C8258D}">
      <dsp:nvSpPr>
        <dsp:cNvPr id="0" name=""/>
        <dsp:cNvSpPr/>
      </dsp:nvSpPr>
      <dsp:spPr>
        <a:xfrm>
          <a:off x="2618581" y="3142298"/>
          <a:ext cx="7499410" cy="1571147"/>
        </a:xfrm>
        <a:prstGeom prst="rect">
          <a:avLst/>
        </a:prstGeom>
        <a:solidFill>
          <a:schemeClr val="lt1">
            <a:alpha val="90000"/>
            <a:hueOff val="0"/>
            <a:satOff val="0"/>
            <a:lumOff val="0"/>
            <a:alphaOff val="0"/>
          </a:schemeClr>
        </a:solidFill>
        <a:ln w="15875" cap="flat" cmpd="sng" algn="ctr">
          <a:solidFill>
            <a:schemeClr val="accent2">
              <a:hueOff val="-838123"/>
              <a:satOff val="-9658"/>
              <a:lumOff val="21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hu-HU" sz="3400" kern="1200" dirty="0"/>
            <a:t>Botnetek ellen (stb.)</a:t>
          </a:r>
        </a:p>
      </dsp:txBody>
      <dsp:txXfrm>
        <a:off x="2618581" y="3142298"/>
        <a:ext cx="3749705" cy="1571147"/>
      </dsp:txXfrm>
    </dsp:sp>
    <dsp:sp modelId="{BDBD332F-DE2F-43F5-80F0-78B4BEC54237}">
      <dsp:nvSpPr>
        <dsp:cNvPr id="0" name=""/>
        <dsp:cNvSpPr/>
      </dsp:nvSpPr>
      <dsp:spPr>
        <a:xfrm>
          <a:off x="6368286" y="0"/>
          <a:ext cx="3749705" cy="157115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228600" lvl="1" indent="-228600" algn="l" defTabSz="933450" rtl="0">
            <a:lnSpc>
              <a:spcPct val="90000"/>
            </a:lnSpc>
            <a:spcBef>
              <a:spcPct val="0"/>
            </a:spcBef>
            <a:spcAft>
              <a:spcPct val="15000"/>
            </a:spcAft>
            <a:buChar char="•"/>
          </a:pPr>
          <a:r>
            <a:rPr lang="hu-HU" sz="2100" kern="1200" dirty="0"/>
            <a:t>a 2000-es évek közepétől </a:t>
          </a:r>
        </a:p>
        <a:p>
          <a:pPr marL="228600" lvl="1" indent="-228600" algn="l" defTabSz="933450" rtl="0">
            <a:lnSpc>
              <a:spcPct val="90000"/>
            </a:lnSpc>
            <a:spcBef>
              <a:spcPct val="0"/>
            </a:spcBef>
            <a:spcAft>
              <a:spcPct val="15000"/>
            </a:spcAft>
            <a:buChar char="•"/>
          </a:pPr>
          <a:r>
            <a:rPr lang="hu-HU" sz="2100" kern="1200" dirty="0"/>
            <a:t>újabb módszerek vetődnek fel </a:t>
          </a:r>
        </a:p>
        <a:p>
          <a:pPr marL="457200" lvl="2" indent="-228600" algn="l" defTabSz="933450" rtl="0">
            <a:lnSpc>
              <a:spcPct val="90000"/>
            </a:lnSpc>
            <a:spcBef>
              <a:spcPct val="0"/>
            </a:spcBef>
            <a:spcAft>
              <a:spcPct val="15000"/>
            </a:spcAft>
            <a:buChar char="•"/>
          </a:pPr>
          <a:r>
            <a:rPr lang="hu-HU" sz="2100" kern="1200" dirty="0"/>
            <a:t>Pl. a biológiai immunitást másoló r..</a:t>
          </a:r>
        </a:p>
      </dsp:txBody>
      <dsp:txXfrm>
        <a:off x="6368286" y="0"/>
        <a:ext cx="3749705" cy="1571152"/>
      </dsp:txXfrm>
    </dsp:sp>
    <dsp:sp modelId="{96789CDC-8A8C-40ED-896B-A5E2A3505069}">
      <dsp:nvSpPr>
        <dsp:cNvPr id="0" name=""/>
        <dsp:cNvSpPr/>
      </dsp:nvSpPr>
      <dsp:spPr>
        <a:xfrm>
          <a:off x="6368286" y="1571152"/>
          <a:ext cx="3749705" cy="1571146"/>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228600" lvl="1" indent="-228600" algn="l" defTabSz="933450" rtl="0">
            <a:lnSpc>
              <a:spcPct val="90000"/>
            </a:lnSpc>
            <a:spcBef>
              <a:spcPct val="0"/>
            </a:spcBef>
            <a:spcAft>
              <a:spcPct val="15000"/>
            </a:spcAft>
            <a:buChar char="•"/>
          </a:pPr>
          <a:r>
            <a:rPr lang="hu-HU" sz="2100" kern="1200"/>
            <a:t>többlépcsős authentikációval működő, AI-t is használó modell.  </a:t>
          </a:r>
        </a:p>
      </dsp:txBody>
      <dsp:txXfrm>
        <a:off x="6368286" y="1571152"/>
        <a:ext cx="3749705" cy="157114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C2C4B7-A6C1-428A-A564-9F5ACBA9F8C3}">
      <dsp:nvSpPr>
        <dsp:cNvPr id="0" name=""/>
        <dsp:cNvSpPr/>
      </dsp:nvSpPr>
      <dsp:spPr>
        <a:xfrm>
          <a:off x="1934" y="1380814"/>
          <a:ext cx="4125887" cy="2475532"/>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hu-HU" sz="3500" kern="1200"/>
            <a:t>Ami használható védelemre az támadásra is</a:t>
          </a:r>
        </a:p>
      </dsp:txBody>
      <dsp:txXfrm>
        <a:off x="74440" y="1453320"/>
        <a:ext cx="3980875" cy="2330520"/>
      </dsp:txXfrm>
    </dsp:sp>
    <dsp:sp modelId="{57D9B43A-1B52-4DF8-A176-6200EF9B65A7}">
      <dsp:nvSpPr>
        <dsp:cNvPr id="0" name=""/>
        <dsp:cNvSpPr/>
      </dsp:nvSpPr>
      <dsp:spPr>
        <a:xfrm>
          <a:off x="4540410" y="2106970"/>
          <a:ext cx="874688" cy="102322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hu-HU" sz="2800" kern="1200"/>
        </a:p>
      </dsp:txBody>
      <dsp:txXfrm>
        <a:off x="4540410" y="2311614"/>
        <a:ext cx="612282" cy="613932"/>
      </dsp:txXfrm>
    </dsp:sp>
    <dsp:sp modelId="{F4963D53-C5BF-4EAE-A201-1CB46BDF2CB6}">
      <dsp:nvSpPr>
        <dsp:cNvPr id="0" name=""/>
        <dsp:cNvSpPr/>
      </dsp:nvSpPr>
      <dsp:spPr>
        <a:xfrm>
          <a:off x="5778176" y="1380814"/>
          <a:ext cx="4125887" cy="2475532"/>
        </a:xfrm>
        <a:prstGeom prst="roundRect">
          <a:avLst>
            <a:gd name="adj" fmla="val 10000"/>
          </a:avLst>
        </a:prstGeom>
        <a:solidFill>
          <a:schemeClr val="accent3">
            <a:hueOff val="16421869"/>
            <a:satOff val="-4260"/>
            <a:lumOff val="47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rtl="0">
            <a:lnSpc>
              <a:spcPct val="90000"/>
            </a:lnSpc>
            <a:spcBef>
              <a:spcPct val="0"/>
            </a:spcBef>
            <a:spcAft>
              <a:spcPct val="35000"/>
            </a:spcAft>
            <a:buNone/>
          </a:pPr>
          <a:r>
            <a:rPr lang="hu-HU" sz="3500" kern="1200" dirty="0"/>
            <a:t>ezért elkerülhetetlen lesz a jövőben, hogy AI alapon működjön a védelem</a:t>
          </a:r>
        </a:p>
      </dsp:txBody>
      <dsp:txXfrm>
        <a:off x="5850682" y="1453320"/>
        <a:ext cx="3980875" cy="233052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F394E4-AC87-486A-BC6C-CCE4DF20F460}">
      <dsp:nvSpPr>
        <dsp:cNvPr id="0" name=""/>
        <dsp:cNvSpPr/>
      </dsp:nvSpPr>
      <dsp:spPr>
        <a:xfrm>
          <a:off x="0" y="33193"/>
          <a:ext cx="4878389" cy="806400"/>
        </a:xfrm>
        <a:prstGeom prst="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rtl="0">
            <a:lnSpc>
              <a:spcPct val="90000"/>
            </a:lnSpc>
            <a:spcBef>
              <a:spcPct val="0"/>
            </a:spcBef>
            <a:spcAft>
              <a:spcPct val="35000"/>
            </a:spcAft>
            <a:buNone/>
          </a:pPr>
          <a:r>
            <a:rPr lang="hu-HU" sz="2800" kern="1200" dirty="0"/>
            <a:t>Üzleti szektor</a:t>
          </a:r>
        </a:p>
      </dsp:txBody>
      <dsp:txXfrm>
        <a:off x="0" y="33193"/>
        <a:ext cx="4878389" cy="806400"/>
      </dsp:txXfrm>
    </dsp:sp>
    <dsp:sp modelId="{E604DF9F-41C2-495A-8A49-672274A31B12}">
      <dsp:nvSpPr>
        <dsp:cNvPr id="0" name=""/>
        <dsp:cNvSpPr/>
      </dsp:nvSpPr>
      <dsp:spPr>
        <a:xfrm>
          <a:off x="0" y="839593"/>
          <a:ext cx="4878389" cy="4534740"/>
        </a:xfrm>
        <a:prstGeom prst="rect">
          <a:avLst/>
        </a:prstGeom>
        <a:solidFill>
          <a:schemeClr val="accent3">
            <a:tint val="40000"/>
            <a:alpha val="90000"/>
            <a:hueOff val="0"/>
            <a:satOff val="0"/>
            <a:lumOff val="0"/>
            <a:alphaOff val="0"/>
          </a:schemeClr>
        </a:solidFill>
        <a:ln w="9525" cap="flat" cmpd="sng" algn="ctr">
          <a:solidFill>
            <a:schemeClr val="accent3">
              <a:tint val="40000"/>
              <a:alpha val="90000"/>
              <a:hueOff val="0"/>
              <a:satOff val="0"/>
              <a:lumOff val="0"/>
              <a:alphaOff val="0"/>
            </a:schemeClr>
          </a:solidFill>
          <a:prstDash val="solid"/>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rtl="0">
            <a:lnSpc>
              <a:spcPct val="90000"/>
            </a:lnSpc>
            <a:spcBef>
              <a:spcPct val="0"/>
            </a:spcBef>
            <a:spcAft>
              <a:spcPct val="15000"/>
            </a:spcAft>
            <a:buChar char="•"/>
          </a:pPr>
          <a:r>
            <a:rPr lang="hu-HU" sz="2800" kern="1200" dirty="0"/>
            <a:t>AI alapú </a:t>
          </a:r>
          <a:r>
            <a:rPr lang="hu-HU" sz="2800" kern="1200" dirty="0" err="1"/>
            <a:t>kibervédelem</a:t>
          </a:r>
          <a:r>
            <a:rPr lang="hu-HU" sz="2800" kern="1200" dirty="0"/>
            <a:t>: </a:t>
          </a:r>
          <a:br>
            <a:rPr lang="hu-HU" sz="2800" kern="1200" dirty="0"/>
          </a:br>
          <a:r>
            <a:rPr lang="hu-HU" sz="2800" kern="1200" dirty="0"/>
            <a:t>nagyobb bevételt</a:t>
          </a:r>
          <a:br>
            <a:rPr lang="hu-HU" sz="2800" kern="1200" dirty="0"/>
          </a:br>
          <a:r>
            <a:rPr lang="hu-HU" sz="2800" kern="1200" dirty="0"/>
            <a:t>+ nagyobb biztonság</a:t>
          </a:r>
        </a:p>
        <a:p>
          <a:pPr marL="571500" lvl="2" indent="-285750" algn="l" defTabSz="1244600" rtl="0">
            <a:lnSpc>
              <a:spcPct val="90000"/>
            </a:lnSpc>
            <a:spcBef>
              <a:spcPct val="0"/>
            </a:spcBef>
            <a:spcAft>
              <a:spcPct val="15000"/>
            </a:spcAft>
            <a:buChar char="•"/>
          </a:pPr>
          <a:r>
            <a:rPr lang="hu-HU" sz="2800" kern="1200" dirty="0"/>
            <a:t>Folyamatos, gyors r.-elemzés</a:t>
          </a:r>
        </a:p>
        <a:p>
          <a:pPr marL="571500" lvl="2" indent="-285750" algn="l" defTabSz="1244600" rtl="0">
            <a:lnSpc>
              <a:spcPct val="90000"/>
            </a:lnSpc>
            <a:spcBef>
              <a:spcPct val="0"/>
            </a:spcBef>
            <a:spcAft>
              <a:spcPct val="15000"/>
            </a:spcAft>
            <a:buChar char="•"/>
          </a:pPr>
          <a:r>
            <a:rPr lang="hu-HU" sz="2800" kern="1200" dirty="0"/>
            <a:t>üzletviteli elemzések, </a:t>
          </a:r>
        </a:p>
        <a:p>
          <a:pPr marL="571500" lvl="2" indent="-285750" algn="l" defTabSz="1244600" rtl="0">
            <a:lnSpc>
              <a:spcPct val="90000"/>
            </a:lnSpc>
            <a:spcBef>
              <a:spcPct val="0"/>
            </a:spcBef>
            <a:spcAft>
              <a:spcPct val="15000"/>
            </a:spcAft>
            <a:buChar char="•"/>
          </a:pPr>
          <a:r>
            <a:rPr lang="hu-HU" sz="2800" kern="1200" dirty="0"/>
            <a:t>bankkártya </a:t>
          </a:r>
          <a:r>
            <a:rPr lang="hu-HU" sz="2800" kern="1200" dirty="0" err="1"/>
            <a:t>tr</a:t>
          </a:r>
          <a:r>
            <a:rPr lang="hu-HU" sz="2800" kern="1200" dirty="0"/>
            <a:t>. ellenjegyzése</a:t>
          </a:r>
        </a:p>
        <a:p>
          <a:pPr marL="571500" lvl="2" indent="-285750" algn="l" defTabSz="1244600" rtl="0">
            <a:lnSpc>
              <a:spcPct val="90000"/>
            </a:lnSpc>
            <a:spcBef>
              <a:spcPct val="0"/>
            </a:spcBef>
            <a:spcAft>
              <a:spcPct val="15000"/>
            </a:spcAft>
            <a:buChar char="•"/>
          </a:pPr>
          <a:r>
            <a:rPr lang="hu-HU" sz="2800" kern="1200" dirty="0"/>
            <a:t>a vásárlási </a:t>
          </a:r>
          <a:r>
            <a:rPr lang="hu-HU" sz="2800" kern="1200" dirty="0" err="1"/>
            <a:t>bizt</a:t>
          </a:r>
          <a:r>
            <a:rPr lang="hu-HU" sz="2800" kern="1200" dirty="0"/>
            <a:t>. növekedése </a:t>
          </a:r>
        </a:p>
        <a:p>
          <a:pPr marL="571500" lvl="2" indent="-285750" algn="l" defTabSz="1244600" rtl="0">
            <a:lnSpc>
              <a:spcPct val="90000"/>
            </a:lnSpc>
            <a:spcBef>
              <a:spcPct val="0"/>
            </a:spcBef>
            <a:spcAft>
              <a:spcPct val="15000"/>
            </a:spcAft>
            <a:buChar char="•"/>
          </a:pPr>
          <a:r>
            <a:rPr lang="hu-HU" sz="2800" kern="1200" dirty="0"/>
            <a:t>és egyéb piaci</a:t>
          </a:r>
        </a:p>
      </dsp:txBody>
      <dsp:txXfrm>
        <a:off x="0" y="839593"/>
        <a:ext cx="4878389" cy="453474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6F66E-5BF0-41F9-8155-3AD2E0FCE81B}">
      <dsp:nvSpPr>
        <dsp:cNvPr id="0" name=""/>
        <dsp:cNvSpPr/>
      </dsp:nvSpPr>
      <dsp:spPr>
        <a:xfrm>
          <a:off x="0" y="3969675"/>
          <a:ext cx="4875211" cy="1302936"/>
        </a:xfrm>
        <a:prstGeom prst="rect">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hu-HU" sz="2300" kern="1200" dirty="0"/>
            <a:t>Ezek a kiadások megtérülnek</a:t>
          </a:r>
        </a:p>
      </dsp:txBody>
      <dsp:txXfrm>
        <a:off x="0" y="3969675"/>
        <a:ext cx="4875211" cy="703585"/>
      </dsp:txXfrm>
    </dsp:sp>
    <dsp:sp modelId="{468F411B-CDC2-4769-B0F4-07BAC8046C85}">
      <dsp:nvSpPr>
        <dsp:cNvPr id="0" name=""/>
        <dsp:cNvSpPr/>
      </dsp:nvSpPr>
      <dsp:spPr>
        <a:xfrm>
          <a:off x="0" y="4647202"/>
          <a:ext cx="4875211" cy="599350"/>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rtl="0">
            <a:lnSpc>
              <a:spcPct val="90000"/>
            </a:lnSpc>
            <a:spcBef>
              <a:spcPct val="0"/>
            </a:spcBef>
            <a:spcAft>
              <a:spcPct val="35000"/>
            </a:spcAft>
            <a:buNone/>
          </a:pPr>
          <a:r>
            <a:rPr lang="hu-HU" sz="2100" kern="1200"/>
            <a:t>már </a:t>
          </a:r>
          <a:r>
            <a:rPr lang="hu-HU" sz="2100" kern="1200" dirty="0"/>
            <a:t>egy közepes cég esetén is. </a:t>
          </a:r>
        </a:p>
      </dsp:txBody>
      <dsp:txXfrm>
        <a:off x="0" y="4647202"/>
        <a:ext cx="4875211" cy="599350"/>
      </dsp:txXfrm>
    </dsp:sp>
    <dsp:sp modelId="{4E8712AA-A003-4E74-B3E5-23B1E0968A7D}">
      <dsp:nvSpPr>
        <dsp:cNvPr id="0" name=""/>
        <dsp:cNvSpPr/>
      </dsp:nvSpPr>
      <dsp:spPr>
        <a:xfrm rot="10800000">
          <a:off x="0" y="1985303"/>
          <a:ext cx="4875211" cy="2003915"/>
        </a:xfrm>
        <a:prstGeom prst="upArrowCallout">
          <a:avLst/>
        </a:prstGeom>
        <a:gradFill rotWithShape="0">
          <a:gsLst>
            <a:gs pos="0">
              <a:schemeClr val="accent5">
                <a:hueOff val="-918568"/>
                <a:satOff val="135"/>
                <a:lumOff val="-3236"/>
                <a:alphaOff val="0"/>
                <a:tint val="94000"/>
                <a:satMod val="105000"/>
                <a:lumMod val="102000"/>
              </a:schemeClr>
            </a:gs>
            <a:gs pos="100000">
              <a:schemeClr val="accent5">
                <a:hueOff val="-918568"/>
                <a:satOff val="135"/>
                <a:lumOff val="-3236"/>
                <a:alphaOff val="0"/>
                <a:shade val="74000"/>
                <a:satMod val="128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hu-HU" sz="2300" kern="1200" dirty="0"/>
            <a:t>Kell az AI alapú </a:t>
          </a:r>
          <a:r>
            <a:rPr lang="hu-HU" sz="2300" kern="1200" dirty="0" err="1"/>
            <a:t>kibervédelem</a:t>
          </a:r>
          <a:endParaRPr lang="hu-HU" sz="2300" kern="1200" dirty="0"/>
        </a:p>
      </dsp:txBody>
      <dsp:txXfrm rot="10800000">
        <a:off x="0" y="1985303"/>
        <a:ext cx="4875211" cy="1302084"/>
      </dsp:txXfrm>
    </dsp:sp>
    <dsp:sp modelId="{F1CCE658-C96D-43B4-B62B-55800448224D}">
      <dsp:nvSpPr>
        <dsp:cNvPr id="0" name=""/>
        <dsp:cNvSpPr/>
      </dsp:nvSpPr>
      <dsp:spPr>
        <a:xfrm rot="10800000">
          <a:off x="0" y="932"/>
          <a:ext cx="4875211" cy="2003915"/>
        </a:xfrm>
        <a:prstGeom prst="upArrowCallout">
          <a:avLst/>
        </a:prstGeom>
        <a:gradFill rotWithShape="0">
          <a:gsLst>
            <a:gs pos="0">
              <a:schemeClr val="accent5">
                <a:hueOff val="-1837137"/>
                <a:satOff val="270"/>
                <a:lumOff val="-6471"/>
                <a:alphaOff val="0"/>
                <a:tint val="94000"/>
                <a:satMod val="105000"/>
                <a:lumMod val="102000"/>
              </a:schemeClr>
            </a:gs>
            <a:gs pos="100000">
              <a:schemeClr val="accent5">
                <a:hueOff val="-1837137"/>
                <a:satOff val="270"/>
                <a:lumOff val="-6471"/>
                <a:alphaOff val="0"/>
                <a:shade val="74000"/>
                <a:satMod val="128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hu-HU" sz="2300" kern="1200" dirty="0"/>
            <a:t>Biztosan, hogy meghatározó lesz az AI</a:t>
          </a:r>
        </a:p>
      </dsp:txBody>
      <dsp:txXfrm rot="-10800000">
        <a:off x="0" y="932"/>
        <a:ext cx="4875211" cy="703374"/>
      </dsp:txXfrm>
    </dsp:sp>
    <dsp:sp modelId="{88A22420-77C6-41F6-B319-E355EBC3A5EC}">
      <dsp:nvSpPr>
        <dsp:cNvPr id="0" name=""/>
        <dsp:cNvSpPr/>
      </dsp:nvSpPr>
      <dsp:spPr>
        <a:xfrm>
          <a:off x="0" y="704306"/>
          <a:ext cx="4875211" cy="599170"/>
        </a:xfrm>
        <a:prstGeom prst="rect">
          <a:avLst/>
        </a:prstGeom>
        <a:solidFill>
          <a:schemeClr val="accent5">
            <a:tint val="40000"/>
            <a:alpha val="90000"/>
            <a:hueOff val="-1769133"/>
            <a:satOff val="-2316"/>
            <a:lumOff val="-1137"/>
            <a:alphaOff val="0"/>
          </a:schemeClr>
        </a:solidFill>
        <a:ln w="9525" cap="flat" cmpd="sng" algn="ctr">
          <a:solidFill>
            <a:schemeClr val="accent5">
              <a:tint val="40000"/>
              <a:alpha val="90000"/>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rtl="0">
            <a:lnSpc>
              <a:spcPct val="90000"/>
            </a:lnSpc>
            <a:spcBef>
              <a:spcPct val="0"/>
            </a:spcBef>
            <a:spcAft>
              <a:spcPct val="35000"/>
            </a:spcAft>
            <a:buNone/>
          </a:pPr>
          <a:r>
            <a:rPr lang="hu-HU" sz="2100" kern="1200" dirty="0"/>
            <a:t>nem csupán a játék-ipar, az egészségügy vagy okos-dolgok (stb.) terén hódít</a:t>
          </a:r>
        </a:p>
      </dsp:txBody>
      <dsp:txXfrm>
        <a:off x="0" y="704306"/>
        <a:ext cx="4875211" cy="59917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A231B6-21F2-4B5C-A06D-035CC3A6FFC4}">
      <dsp:nvSpPr>
        <dsp:cNvPr id="0" name=""/>
        <dsp:cNvSpPr/>
      </dsp:nvSpPr>
      <dsp:spPr>
        <a:xfrm>
          <a:off x="0" y="1571148"/>
          <a:ext cx="9905999" cy="2094864"/>
        </a:xfrm>
        <a:prstGeom prst="notchedRightArrow">
          <a:avLst/>
        </a:prstGeom>
        <a:gradFill rotWithShape="0">
          <a:gsLst>
            <a:gs pos="0">
              <a:schemeClr val="accent1">
                <a:tint val="40000"/>
                <a:hueOff val="0"/>
                <a:satOff val="0"/>
                <a:lumOff val="0"/>
                <a:alphaOff val="0"/>
                <a:tint val="94000"/>
                <a:satMod val="105000"/>
                <a:lumMod val="102000"/>
              </a:schemeClr>
            </a:gs>
            <a:gs pos="100000">
              <a:schemeClr val="accent1">
                <a:tint val="40000"/>
                <a:hueOff val="0"/>
                <a:satOff val="0"/>
                <a:lumOff val="0"/>
                <a:alphaOff val="0"/>
                <a:shade val="74000"/>
                <a:satMod val="128000"/>
                <a:lumMod val="100000"/>
              </a:schemeClr>
            </a:gs>
          </a:gsLst>
          <a:lin ang="54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5AB43BC2-ADF1-4BEC-B6B1-F32D4DC93835}">
      <dsp:nvSpPr>
        <dsp:cNvPr id="0" name=""/>
        <dsp:cNvSpPr/>
      </dsp:nvSpPr>
      <dsp:spPr>
        <a:xfrm>
          <a:off x="4353" y="0"/>
          <a:ext cx="2873126" cy="2094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b" anchorCtr="0">
          <a:noAutofit/>
        </a:bodyPr>
        <a:lstStyle/>
        <a:p>
          <a:pPr marL="0" lvl="0" indent="0" algn="ctr" defTabSz="1600200" rtl="0">
            <a:lnSpc>
              <a:spcPct val="90000"/>
            </a:lnSpc>
            <a:spcBef>
              <a:spcPct val="0"/>
            </a:spcBef>
            <a:spcAft>
              <a:spcPct val="35000"/>
            </a:spcAft>
            <a:buNone/>
          </a:pPr>
          <a:r>
            <a:rPr lang="hu-HU" sz="3600" kern="1200"/>
            <a:t>Ami az üzleti szektorban megtérül, </a:t>
          </a:r>
        </a:p>
      </dsp:txBody>
      <dsp:txXfrm>
        <a:off x="4353" y="0"/>
        <a:ext cx="2873126" cy="2094864"/>
      </dsp:txXfrm>
    </dsp:sp>
    <dsp:sp modelId="{86523A2A-2F0F-402F-9331-ACA71907104F}">
      <dsp:nvSpPr>
        <dsp:cNvPr id="0" name=""/>
        <dsp:cNvSpPr/>
      </dsp:nvSpPr>
      <dsp:spPr>
        <a:xfrm>
          <a:off x="1179058" y="2356722"/>
          <a:ext cx="523716" cy="523716"/>
        </a:xfrm>
        <a:prstGeom prst="ellipse">
          <a:avLst/>
        </a:prstGeom>
        <a:gradFill rotWithShape="0">
          <a:gsLst>
            <a:gs pos="0">
              <a:schemeClr val="accent1">
                <a:hueOff val="0"/>
                <a:satOff val="0"/>
                <a:lumOff val="0"/>
                <a:alphaOff val="0"/>
                <a:tint val="94000"/>
                <a:satMod val="105000"/>
                <a:lumMod val="102000"/>
              </a:schemeClr>
            </a:gs>
            <a:gs pos="100000">
              <a:schemeClr val="accent1">
                <a:hueOff val="0"/>
                <a:satOff val="0"/>
                <a:lumOff val="0"/>
                <a:alphaOff val="0"/>
                <a:shade val="74000"/>
                <a:satMod val="128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55B0E81-6E79-450B-A942-40C9BF97C0B7}">
      <dsp:nvSpPr>
        <dsp:cNvPr id="0" name=""/>
        <dsp:cNvSpPr/>
      </dsp:nvSpPr>
      <dsp:spPr>
        <a:xfrm>
          <a:off x="3021136" y="3142297"/>
          <a:ext cx="2873126" cy="2094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t" anchorCtr="0">
          <a:noAutofit/>
        </a:bodyPr>
        <a:lstStyle/>
        <a:p>
          <a:pPr marL="0" lvl="0" indent="0" algn="ctr" defTabSz="1600200" rtl="0">
            <a:lnSpc>
              <a:spcPct val="90000"/>
            </a:lnSpc>
            <a:spcBef>
              <a:spcPct val="0"/>
            </a:spcBef>
            <a:spcAft>
              <a:spcPct val="35000"/>
            </a:spcAft>
            <a:buNone/>
          </a:pPr>
          <a:r>
            <a:rPr lang="hu-HU" sz="3600" kern="1200"/>
            <a:t>tehát elterjed, </a:t>
          </a:r>
        </a:p>
      </dsp:txBody>
      <dsp:txXfrm>
        <a:off x="3021136" y="3142297"/>
        <a:ext cx="2873126" cy="2094864"/>
      </dsp:txXfrm>
    </dsp:sp>
    <dsp:sp modelId="{CD4F6134-03D4-42B6-A30E-FCF7E566460F}">
      <dsp:nvSpPr>
        <dsp:cNvPr id="0" name=""/>
        <dsp:cNvSpPr/>
      </dsp:nvSpPr>
      <dsp:spPr>
        <a:xfrm>
          <a:off x="4195841" y="2356722"/>
          <a:ext cx="523716" cy="523716"/>
        </a:xfrm>
        <a:prstGeom prst="ellipse">
          <a:avLst/>
        </a:prstGeom>
        <a:gradFill rotWithShape="0">
          <a:gsLst>
            <a:gs pos="0">
              <a:schemeClr val="accent1">
                <a:hueOff val="0"/>
                <a:satOff val="0"/>
                <a:lumOff val="0"/>
                <a:alphaOff val="0"/>
                <a:tint val="94000"/>
                <a:satMod val="105000"/>
                <a:lumMod val="102000"/>
              </a:schemeClr>
            </a:gs>
            <a:gs pos="100000">
              <a:schemeClr val="accent1">
                <a:hueOff val="0"/>
                <a:satOff val="0"/>
                <a:lumOff val="0"/>
                <a:alphaOff val="0"/>
                <a:shade val="74000"/>
                <a:satMod val="128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54844FA-7EE3-4A5E-AF75-9EEF7F70B4D5}">
      <dsp:nvSpPr>
        <dsp:cNvPr id="0" name=""/>
        <dsp:cNvSpPr/>
      </dsp:nvSpPr>
      <dsp:spPr>
        <a:xfrm>
          <a:off x="6037919" y="0"/>
          <a:ext cx="2873126" cy="2094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032" tIns="256032" rIns="256032" bIns="256032" numCol="1" spcCol="1270" anchor="b" anchorCtr="0">
          <a:noAutofit/>
        </a:bodyPr>
        <a:lstStyle/>
        <a:p>
          <a:pPr marL="0" lvl="0" indent="0" algn="ctr" defTabSz="1600200" rtl="0">
            <a:lnSpc>
              <a:spcPct val="90000"/>
            </a:lnSpc>
            <a:spcBef>
              <a:spcPct val="0"/>
            </a:spcBef>
            <a:spcAft>
              <a:spcPct val="35000"/>
            </a:spcAft>
            <a:buNone/>
          </a:pPr>
          <a:r>
            <a:rPr lang="hu-HU" sz="3600" kern="1200"/>
            <a:t>az az állami szektorban is követendő</a:t>
          </a:r>
        </a:p>
      </dsp:txBody>
      <dsp:txXfrm>
        <a:off x="6037919" y="0"/>
        <a:ext cx="2873126" cy="2094864"/>
      </dsp:txXfrm>
    </dsp:sp>
    <dsp:sp modelId="{3808AD74-3CC1-4360-8413-6F0EE6CE0FDE}">
      <dsp:nvSpPr>
        <dsp:cNvPr id="0" name=""/>
        <dsp:cNvSpPr/>
      </dsp:nvSpPr>
      <dsp:spPr>
        <a:xfrm>
          <a:off x="7212624" y="2356722"/>
          <a:ext cx="523716" cy="523716"/>
        </a:xfrm>
        <a:prstGeom prst="ellipse">
          <a:avLst/>
        </a:prstGeom>
        <a:gradFill rotWithShape="0">
          <a:gsLst>
            <a:gs pos="0">
              <a:schemeClr val="accent1">
                <a:hueOff val="0"/>
                <a:satOff val="0"/>
                <a:lumOff val="0"/>
                <a:alphaOff val="0"/>
                <a:tint val="94000"/>
                <a:satMod val="105000"/>
                <a:lumMod val="102000"/>
              </a:schemeClr>
            </a:gs>
            <a:gs pos="100000">
              <a:schemeClr val="accent1">
                <a:hueOff val="0"/>
                <a:satOff val="0"/>
                <a:lumOff val="0"/>
                <a:alphaOff val="0"/>
                <a:shade val="74000"/>
                <a:satMod val="128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CFE340-C8BB-4D43-B011-6433476A6ABF}">
      <dsp:nvSpPr>
        <dsp:cNvPr id="0" name=""/>
        <dsp:cNvSpPr/>
      </dsp:nvSpPr>
      <dsp:spPr>
        <a:xfrm>
          <a:off x="2697200" y="1587"/>
          <a:ext cx="4045801" cy="1259416"/>
        </a:xfrm>
        <a:prstGeom prst="rightArrow">
          <a:avLst>
            <a:gd name="adj1" fmla="val 75000"/>
            <a:gd name="adj2" fmla="val 50000"/>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2B2E90-D60F-9C4A-86D6-6FCABFDC2B42}">
      <dsp:nvSpPr>
        <dsp:cNvPr id="0" name=""/>
        <dsp:cNvSpPr/>
      </dsp:nvSpPr>
      <dsp:spPr>
        <a:xfrm>
          <a:off x="0" y="1587"/>
          <a:ext cx="2697200" cy="1259416"/>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hu-HU" sz="2600" kern="1200"/>
            <a:t>Fejlesztések</a:t>
          </a:r>
        </a:p>
      </dsp:txBody>
      <dsp:txXfrm>
        <a:off x="61480" y="63067"/>
        <a:ext cx="2574240" cy="1136456"/>
      </dsp:txXfrm>
    </dsp:sp>
    <dsp:sp modelId="{13BA97C3-6EBF-0347-B388-3B175BCC55D4}">
      <dsp:nvSpPr>
        <dsp:cNvPr id="0" name=""/>
        <dsp:cNvSpPr/>
      </dsp:nvSpPr>
      <dsp:spPr>
        <a:xfrm>
          <a:off x="2697200" y="1386945"/>
          <a:ext cx="4045801" cy="1259416"/>
        </a:xfrm>
        <a:prstGeom prst="rightArrow">
          <a:avLst>
            <a:gd name="adj1" fmla="val 75000"/>
            <a:gd name="adj2" fmla="val 50000"/>
          </a:avLst>
        </a:prstGeom>
        <a:solidFill>
          <a:schemeClr val="accent5">
            <a:tint val="40000"/>
            <a:alpha val="90000"/>
            <a:hueOff val="-1262909"/>
            <a:satOff val="-4566"/>
            <a:lumOff val="308"/>
            <a:alphaOff val="0"/>
          </a:schemeClr>
        </a:solidFill>
        <a:ln w="15875" cap="flat" cmpd="sng" algn="ctr">
          <a:solidFill>
            <a:schemeClr val="accent5">
              <a:tint val="40000"/>
              <a:alpha val="90000"/>
              <a:hueOff val="-1262909"/>
              <a:satOff val="-4566"/>
              <a:lumOff val="308"/>
              <a:alphaOff val="0"/>
            </a:schemeClr>
          </a:solidFill>
          <a:prstDash val="solid"/>
        </a:ln>
        <a:effectLst/>
      </dsp:spPr>
      <dsp:style>
        <a:lnRef idx="2">
          <a:scrgbClr r="0" g="0" b="0"/>
        </a:lnRef>
        <a:fillRef idx="1">
          <a:scrgbClr r="0" g="0" b="0"/>
        </a:fillRef>
        <a:effectRef idx="0">
          <a:scrgbClr r="0" g="0" b="0"/>
        </a:effectRef>
        <a:fontRef idx="minor"/>
      </dsp:style>
    </dsp:sp>
    <dsp:sp modelId="{9FD5BA2C-AF48-DA46-8D70-6D25A469AD74}">
      <dsp:nvSpPr>
        <dsp:cNvPr id="0" name=""/>
        <dsp:cNvSpPr/>
      </dsp:nvSpPr>
      <dsp:spPr>
        <a:xfrm>
          <a:off x="0" y="1386945"/>
          <a:ext cx="2697200" cy="1259416"/>
        </a:xfrm>
        <a:prstGeom prst="roundRect">
          <a:avLst/>
        </a:prstGeom>
        <a:solidFill>
          <a:schemeClr val="accent5">
            <a:hueOff val="-1102852"/>
            <a:satOff val="-5923"/>
            <a:lumOff val="202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hu-HU" sz="2600" kern="1200"/>
            <a:t>hozzáférhetőség</a:t>
          </a:r>
        </a:p>
      </dsp:txBody>
      <dsp:txXfrm>
        <a:off x="61480" y="1448425"/>
        <a:ext cx="2574240" cy="1136456"/>
      </dsp:txXfrm>
    </dsp:sp>
    <dsp:sp modelId="{686B0283-6473-3F48-B03C-A91418746935}">
      <dsp:nvSpPr>
        <dsp:cNvPr id="0" name=""/>
        <dsp:cNvSpPr/>
      </dsp:nvSpPr>
      <dsp:spPr>
        <a:xfrm>
          <a:off x="2697200" y="2772304"/>
          <a:ext cx="4045801" cy="1259416"/>
        </a:xfrm>
        <a:prstGeom prst="rightArrow">
          <a:avLst>
            <a:gd name="adj1" fmla="val 75000"/>
            <a:gd name="adj2" fmla="val 50000"/>
          </a:avLst>
        </a:prstGeom>
        <a:solidFill>
          <a:schemeClr val="accent5">
            <a:tint val="40000"/>
            <a:alpha val="90000"/>
            <a:hueOff val="-2525817"/>
            <a:satOff val="-9133"/>
            <a:lumOff val="615"/>
            <a:alphaOff val="0"/>
          </a:schemeClr>
        </a:solidFill>
        <a:ln w="15875" cap="flat" cmpd="sng" algn="ctr">
          <a:solidFill>
            <a:schemeClr val="accent5">
              <a:tint val="40000"/>
              <a:alpha val="90000"/>
              <a:hueOff val="-2525817"/>
              <a:satOff val="-9133"/>
              <a:lumOff val="615"/>
              <a:alphaOff val="0"/>
            </a:schemeClr>
          </a:solidFill>
          <a:prstDash val="solid"/>
        </a:ln>
        <a:effectLst/>
      </dsp:spPr>
      <dsp:style>
        <a:lnRef idx="2">
          <a:scrgbClr r="0" g="0" b="0"/>
        </a:lnRef>
        <a:fillRef idx="1">
          <a:scrgbClr r="0" g="0" b="0"/>
        </a:fillRef>
        <a:effectRef idx="0">
          <a:scrgbClr r="0" g="0" b="0"/>
        </a:effectRef>
        <a:fontRef idx="minor"/>
      </dsp:style>
    </dsp:sp>
    <dsp:sp modelId="{D88B4356-D5B7-534C-811C-C4997A718A69}">
      <dsp:nvSpPr>
        <dsp:cNvPr id="0" name=""/>
        <dsp:cNvSpPr/>
      </dsp:nvSpPr>
      <dsp:spPr>
        <a:xfrm>
          <a:off x="0" y="2772304"/>
          <a:ext cx="2697200" cy="1259416"/>
        </a:xfrm>
        <a:prstGeom prst="roundRect">
          <a:avLst/>
        </a:prstGeom>
        <a:solidFill>
          <a:schemeClr val="accent5">
            <a:hueOff val="-2205704"/>
            <a:satOff val="-11847"/>
            <a:lumOff val="405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hu-HU" sz="2600" kern="1200" dirty="0"/>
            <a:t>elterjedés</a:t>
          </a:r>
        </a:p>
      </dsp:txBody>
      <dsp:txXfrm>
        <a:off x="61480" y="2833784"/>
        <a:ext cx="2574240" cy="1136456"/>
      </dsp:txXfrm>
    </dsp:sp>
    <dsp:sp modelId="{D3E740C6-872C-B947-A27F-1DFE0D36A78A}">
      <dsp:nvSpPr>
        <dsp:cNvPr id="0" name=""/>
        <dsp:cNvSpPr/>
      </dsp:nvSpPr>
      <dsp:spPr>
        <a:xfrm>
          <a:off x="2697200" y="4157662"/>
          <a:ext cx="4045801" cy="1259416"/>
        </a:xfrm>
        <a:prstGeom prst="rightArrow">
          <a:avLst>
            <a:gd name="adj1" fmla="val 75000"/>
            <a:gd name="adj2" fmla="val 50000"/>
          </a:avLst>
        </a:prstGeom>
        <a:solidFill>
          <a:schemeClr val="accent5">
            <a:tint val="40000"/>
            <a:alpha val="90000"/>
            <a:hueOff val="-3788726"/>
            <a:satOff val="-13699"/>
            <a:lumOff val="923"/>
            <a:alphaOff val="0"/>
          </a:schemeClr>
        </a:solidFill>
        <a:ln w="15875" cap="flat" cmpd="sng" algn="ctr">
          <a:solidFill>
            <a:schemeClr val="accent5">
              <a:tint val="40000"/>
              <a:alpha val="90000"/>
              <a:hueOff val="-3788726"/>
              <a:satOff val="-13699"/>
              <a:lumOff val="923"/>
              <a:alphaOff val="0"/>
            </a:schemeClr>
          </a:solidFill>
          <a:prstDash val="solid"/>
        </a:ln>
        <a:effectLst/>
      </dsp:spPr>
      <dsp:style>
        <a:lnRef idx="2">
          <a:scrgbClr r="0" g="0" b="0"/>
        </a:lnRef>
        <a:fillRef idx="1">
          <a:scrgbClr r="0" g="0" b="0"/>
        </a:fillRef>
        <a:effectRef idx="0">
          <a:scrgbClr r="0" g="0" b="0"/>
        </a:effectRef>
        <a:fontRef idx="minor"/>
      </dsp:style>
    </dsp:sp>
    <dsp:sp modelId="{92D269D9-8269-A743-B0FD-CB0A7017D34B}">
      <dsp:nvSpPr>
        <dsp:cNvPr id="0" name=""/>
        <dsp:cNvSpPr/>
      </dsp:nvSpPr>
      <dsp:spPr>
        <a:xfrm>
          <a:off x="0" y="4157662"/>
          <a:ext cx="2697200" cy="1259416"/>
        </a:xfrm>
        <a:prstGeom prst="roundRect">
          <a:avLst/>
        </a:prstGeom>
        <a:solidFill>
          <a:schemeClr val="accent5">
            <a:hueOff val="-3308557"/>
            <a:satOff val="-17770"/>
            <a:lumOff val="607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hu-HU" sz="2600" kern="1200"/>
            <a:t>képzés</a:t>
          </a:r>
        </a:p>
      </dsp:txBody>
      <dsp:txXfrm>
        <a:off x="61480" y="4219142"/>
        <a:ext cx="2574240" cy="113645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CAF1A-B757-42CB-A25C-FA9440D5AA85}">
      <dsp:nvSpPr>
        <dsp:cNvPr id="0" name=""/>
        <dsp:cNvSpPr/>
      </dsp:nvSpPr>
      <dsp:spPr>
        <a:xfrm rot="2561253">
          <a:off x="3512285" y="3677637"/>
          <a:ext cx="796247" cy="45703"/>
        </a:xfrm>
        <a:custGeom>
          <a:avLst/>
          <a:gdLst/>
          <a:ahLst/>
          <a:cxnLst/>
          <a:rect l="0" t="0" r="0" b="0"/>
          <a:pathLst>
            <a:path>
              <a:moveTo>
                <a:pt x="0" y="22851"/>
              </a:moveTo>
              <a:lnTo>
                <a:pt x="796247" y="22851"/>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4D032E-71D7-4190-B794-00C4ECD183CB}">
      <dsp:nvSpPr>
        <dsp:cNvPr id="0" name=""/>
        <dsp:cNvSpPr/>
      </dsp:nvSpPr>
      <dsp:spPr>
        <a:xfrm>
          <a:off x="3617763" y="2595729"/>
          <a:ext cx="884683" cy="45703"/>
        </a:xfrm>
        <a:custGeom>
          <a:avLst/>
          <a:gdLst/>
          <a:ahLst/>
          <a:cxnLst/>
          <a:rect l="0" t="0" r="0" b="0"/>
          <a:pathLst>
            <a:path>
              <a:moveTo>
                <a:pt x="0" y="22851"/>
              </a:moveTo>
              <a:lnTo>
                <a:pt x="884683" y="22851"/>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66E076-5EB3-434A-A263-43AB44E6B6BA}">
      <dsp:nvSpPr>
        <dsp:cNvPr id="0" name=""/>
        <dsp:cNvSpPr/>
      </dsp:nvSpPr>
      <dsp:spPr>
        <a:xfrm rot="19038747">
          <a:off x="3512285" y="1513821"/>
          <a:ext cx="796247" cy="45703"/>
        </a:xfrm>
        <a:custGeom>
          <a:avLst/>
          <a:gdLst/>
          <a:ahLst/>
          <a:cxnLst/>
          <a:rect l="0" t="0" r="0" b="0"/>
          <a:pathLst>
            <a:path>
              <a:moveTo>
                <a:pt x="0" y="22851"/>
              </a:moveTo>
              <a:lnTo>
                <a:pt x="796247" y="22851"/>
              </a:lnTo>
            </a:path>
          </a:pathLst>
        </a:custGeom>
        <a:noFill/>
        <a:ln w="1587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69009C-CB71-4467-B758-26E1B4AD6CC1}">
      <dsp:nvSpPr>
        <dsp:cNvPr id="0" name=""/>
        <dsp:cNvSpPr/>
      </dsp:nvSpPr>
      <dsp:spPr>
        <a:xfrm>
          <a:off x="1479847" y="1360983"/>
          <a:ext cx="2515195" cy="25151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C6F855-B9FB-43C4-ACE2-2242C1A7A946}">
      <dsp:nvSpPr>
        <dsp:cNvPr id="0" name=""/>
        <dsp:cNvSpPr/>
      </dsp:nvSpPr>
      <dsp:spPr>
        <a:xfrm>
          <a:off x="4003143" y="595"/>
          <a:ext cx="1509117" cy="1509117"/>
        </a:xfrm>
        <a:prstGeom prst="ellips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hu-HU" sz="2600" kern="1200" dirty="0"/>
            <a:t>Állami</a:t>
          </a:r>
        </a:p>
      </dsp:txBody>
      <dsp:txXfrm>
        <a:off x="4224148" y="221600"/>
        <a:ext cx="1067107" cy="1067107"/>
      </dsp:txXfrm>
    </dsp:sp>
    <dsp:sp modelId="{E917DE4F-DA4C-450F-99AD-0DCBCB462A9C}">
      <dsp:nvSpPr>
        <dsp:cNvPr id="0" name=""/>
        <dsp:cNvSpPr/>
      </dsp:nvSpPr>
      <dsp:spPr>
        <a:xfrm>
          <a:off x="5663171" y="595"/>
          <a:ext cx="2263675" cy="1509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733550">
            <a:lnSpc>
              <a:spcPct val="90000"/>
            </a:lnSpc>
            <a:spcBef>
              <a:spcPct val="0"/>
            </a:spcBef>
            <a:spcAft>
              <a:spcPct val="15000"/>
            </a:spcAft>
            <a:buChar char="•"/>
          </a:pPr>
          <a:r>
            <a:rPr lang="hu-HU" sz="3900" kern="1200" dirty="0" err="1"/>
            <a:t>Kibervéd</a:t>
          </a:r>
          <a:r>
            <a:rPr lang="hu-HU" sz="3900" kern="1200" dirty="0"/>
            <a:t>.</a:t>
          </a:r>
        </a:p>
        <a:p>
          <a:pPr marL="285750" lvl="1" indent="-285750" algn="l" defTabSz="1733550">
            <a:lnSpc>
              <a:spcPct val="90000"/>
            </a:lnSpc>
            <a:spcBef>
              <a:spcPct val="0"/>
            </a:spcBef>
            <a:spcAft>
              <a:spcPct val="15000"/>
            </a:spcAft>
            <a:buChar char="•"/>
          </a:pPr>
          <a:r>
            <a:rPr lang="hu-HU" sz="3900" kern="1200"/>
            <a:t>Egyéb</a:t>
          </a:r>
          <a:endParaRPr lang="hu-HU" sz="3900" kern="1200" dirty="0"/>
        </a:p>
      </dsp:txBody>
      <dsp:txXfrm>
        <a:off x="5663171" y="595"/>
        <a:ext cx="2263675" cy="1509117"/>
      </dsp:txXfrm>
    </dsp:sp>
    <dsp:sp modelId="{76C3C724-FB1C-4777-960C-125609532DD0}">
      <dsp:nvSpPr>
        <dsp:cNvPr id="0" name=""/>
        <dsp:cNvSpPr/>
      </dsp:nvSpPr>
      <dsp:spPr>
        <a:xfrm>
          <a:off x="4502446" y="1864022"/>
          <a:ext cx="1509117" cy="1509117"/>
        </a:xfrm>
        <a:prstGeom prst="ellipse">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hu-HU" sz="2600" kern="1200" dirty="0"/>
            <a:t>Katonai</a:t>
          </a:r>
        </a:p>
      </dsp:txBody>
      <dsp:txXfrm>
        <a:off x="4723451" y="2085027"/>
        <a:ext cx="1067107" cy="1067107"/>
      </dsp:txXfrm>
    </dsp:sp>
    <dsp:sp modelId="{A45E9C25-48DD-4F1C-AE64-3DF63128D9B5}">
      <dsp:nvSpPr>
        <dsp:cNvPr id="0" name=""/>
        <dsp:cNvSpPr/>
      </dsp:nvSpPr>
      <dsp:spPr>
        <a:xfrm>
          <a:off x="6162475" y="1864022"/>
          <a:ext cx="2263675" cy="1509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733550">
            <a:lnSpc>
              <a:spcPct val="90000"/>
            </a:lnSpc>
            <a:spcBef>
              <a:spcPct val="0"/>
            </a:spcBef>
            <a:spcAft>
              <a:spcPct val="15000"/>
            </a:spcAft>
            <a:buChar char="•"/>
          </a:pPr>
          <a:r>
            <a:rPr lang="hu-HU" sz="3900" kern="1200" dirty="0" err="1"/>
            <a:t>Kibervéd</a:t>
          </a:r>
          <a:r>
            <a:rPr lang="hu-HU" sz="3900" kern="1200" dirty="0"/>
            <a:t>.</a:t>
          </a:r>
        </a:p>
        <a:p>
          <a:pPr marL="285750" lvl="1" indent="-285750" algn="l" defTabSz="1733550">
            <a:lnSpc>
              <a:spcPct val="90000"/>
            </a:lnSpc>
            <a:spcBef>
              <a:spcPct val="0"/>
            </a:spcBef>
            <a:spcAft>
              <a:spcPct val="15000"/>
            </a:spcAft>
            <a:buChar char="•"/>
          </a:pPr>
          <a:r>
            <a:rPr lang="hu-HU" sz="3900" kern="1200" dirty="0"/>
            <a:t>Egyéb</a:t>
          </a:r>
        </a:p>
      </dsp:txBody>
      <dsp:txXfrm>
        <a:off x="6162475" y="1864022"/>
        <a:ext cx="2263675" cy="1509117"/>
      </dsp:txXfrm>
    </dsp:sp>
    <dsp:sp modelId="{6A058B8D-1F9B-407E-B229-15CB0E12E374}">
      <dsp:nvSpPr>
        <dsp:cNvPr id="0" name=""/>
        <dsp:cNvSpPr/>
      </dsp:nvSpPr>
      <dsp:spPr>
        <a:xfrm>
          <a:off x="4003143" y="3727449"/>
          <a:ext cx="1509117" cy="1509117"/>
        </a:xfrm>
        <a:prstGeom prst="ellipse">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hu-HU" sz="2600" kern="1200" dirty="0"/>
            <a:t>minden</a:t>
          </a:r>
        </a:p>
      </dsp:txBody>
      <dsp:txXfrm>
        <a:off x="4224148" y="3948454"/>
        <a:ext cx="1067107" cy="1067107"/>
      </dsp:txXfrm>
    </dsp:sp>
    <dsp:sp modelId="{06BF3610-A1B6-459F-9AF0-081E2D9F05BD}">
      <dsp:nvSpPr>
        <dsp:cNvPr id="0" name=""/>
        <dsp:cNvSpPr/>
      </dsp:nvSpPr>
      <dsp:spPr>
        <a:xfrm>
          <a:off x="5663171" y="3727449"/>
          <a:ext cx="2263675" cy="1509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733550">
            <a:lnSpc>
              <a:spcPct val="90000"/>
            </a:lnSpc>
            <a:spcBef>
              <a:spcPct val="0"/>
            </a:spcBef>
            <a:spcAft>
              <a:spcPct val="15000"/>
            </a:spcAft>
            <a:buChar char="•"/>
          </a:pPr>
          <a:r>
            <a:rPr lang="hu-HU" sz="3900" kern="1200"/>
            <a:t>Kibervéd.</a:t>
          </a:r>
          <a:endParaRPr lang="hu-HU" sz="3900" kern="1200" dirty="0"/>
        </a:p>
        <a:p>
          <a:pPr marL="285750" lvl="1" indent="-285750" algn="l" defTabSz="1733550">
            <a:lnSpc>
              <a:spcPct val="90000"/>
            </a:lnSpc>
            <a:spcBef>
              <a:spcPct val="0"/>
            </a:spcBef>
            <a:spcAft>
              <a:spcPct val="15000"/>
            </a:spcAft>
            <a:buChar char="•"/>
          </a:pPr>
          <a:r>
            <a:rPr lang="hu-HU" sz="3900" kern="1200"/>
            <a:t>Egyéb</a:t>
          </a:r>
          <a:endParaRPr lang="hu-HU" sz="3900" kern="1200" dirty="0"/>
        </a:p>
      </dsp:txBody>
      <dsp:txXfrm>
        <a:off x="5663171" y="3727449"/>
        <a:ext cx="2263675" cy="15091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7FCBF0-E3C3-4C97-BCE7-E07E0C3F4925}">
      <dsp:nvSpPr>
        <dsp:cNvPr id="0" name=""/>
        <dsp:cNvSpPr/>
      </dsp:nvSpPr>
      <dsp:spPr>
        <a:xfrm>
          <a:off x="0" y="770431"/>
          <a:ext cx="9905999" cy="844155"/>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hu-HU" sz="3700" kern="1200" dirty="0" err="1"/>
            <a:t>Asszimetrikus</a:t>
          </a:r>
          <a:r>
            <a:rPr lang="hu-HU" sz="3700" kern="1200" dirty="0"/>
            <a:t> (civil) </a:t>
          </a:r>
          <a:r>
            <a:rPr lang="hu-HU" sz="3700" kern="1200" dirty="0" err="1"/>
            <a:t>kiber</a:t>
          </a:r>
          <a:r>
            <a:rPr lang="hu-HU" sz="3700" kern="1200" dirty="0"/>
            <a:t>-„hadviselés” várható</a:t>
          </a:r>
        </a:p>
      </dsp:txBody>
      <dsp:txXfrm>
        <a:off x="41208" y="811639"/>
        <a:ext cx="9823583" cy="761739"/>
      </dsp:txXfrm>
    </dsp:sp>
    <dsp:sp modelId="{730598CE-F754-404B-9FC2-835C091ED2F6}">
      <dsp:nvSpPr>
        <dsp:cNvPr id="0" name=""/>
        <dsp:cNvSpPr/>
      </dsp:nvSpPr>
      <dsp:spPr>
        <a:xfrm>
          <a:off x="0" y="1721146"/>
          <a:ext cx="9905999" cy="844155"/>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pt-BR" sz="3700" kern="1200"/>
            <a:t>Megnő a digitális támadási felület</a:t>
          </a:r>
          <a:endParaRPr lang="hu-HU" sz="3700" kern="1200"/>
        </a:p>
      </dsp:txBody>
      <dsp:txXfrm>
        <a:off x="41208" y="1762354"/>
        <a:ext cx="9823583" cy="761739"/>
      </dsp:txXfrm>
    </dsp:sp>
    <dsp:sp modelId="{B0DC4091-689D-4AE2-AB26-4C19752BE791}">
      <dsp:nvSpPr>
        <dsp:cNvPr id="0" name=""/>
        <dsp:cNvSpPr/>
      </dsp:nvSpPr>
      <dsp:spPr>
        <a:xfrm>
          <a:off x="0" y="2671861"/>
          <a:ext cx="9905999" cy="844155"/>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hu-HU" sz="3700" kern="1200" dirty="0"/>
            <a:t>A kifinomultabb és személyre szabott </a:t>
          </a:r>
          <a:r>
            <a:rPr lang="hu-HU" sz="3700" kern="1200" dirty="0" err="1"/>
            <a:t>támadásokk</a:t>
          </a:r>
          <a:endParaRPr lang="hu-HU" sz="3700" kern="1200" dirty="0"/>
        </a:p>
      </dsp:txBody>
      <dsp:txXfrm>
        <a:off x="41208" y="2713069"/>
        <a:ext cx="9823583" cy="761739"/>
      </dsp:txXfrm>
    </dsp:sp>
    <dsp:sp modelId="{C4E90536-76E2-4214-811B-DF64D22BC0F0}">
      <dsp:nvSpPr>
        <dsp:cNvPr id="0" name=""/>
        <dsp:cNvSpPr/>
      </dsp:nvSpPr>
      <dsp:spPr>
        <a:xfrm>
          <a:off x="0" y="3622576"/>
          <a:ext cx="9905999" cy="844155"/>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hu-HU" sz="3700" kern="1200" dirty="0"/>
            <a:t>A sérülékenységek kezelése újra-gondolásra szorul</a:t>
          </a:r>
        </a:p>
      </dsp:txBody>
      <dsp:txXfrm>
        <a:off x="41208" y="3663784"/>
        <a:ext cx="9823583" cy="7617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90536-76E2-4214-811B-DF64D22BC0F0}">
      <dsp:nvSpPr>
        <dsp:cNvPr id="0" name=""/>
        <dsp:cNvSpPr/>
      </dsp:nvSpPr>
      <dsp:spPr>
        <a:xfrm>
          <a:off x="0" y="609061"/>
          <a:ext cx="9905999" cy="730079"/>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hu-HU" sz="3200" kern="1200"/>
            <a:t>Egy céges AI tudását is ki lehet használni</a:t>
          </a:r>
          <a:endParaRPr lang="hu-HU" sz="3200" kern="1200" dirty="0"/>
        </a:p>
      </dsp:txBody>
      <dsp:txXfrm>
        <a:off x="35640" y="644701"/>
        <a:ext cx="9834719" cy="658799"/>
      </dsp:txXfrm>
    </dsp:sp>
    <dsp:sp modelId="{DD76DB60-0FB9-45BF-BEDC-EB3EB4ED82E0}">
      <dsp:nvSpPr>
        <dsp:cNvPr id="0" name=""/>
        <dsp:cNvSpPr/>
      </dsp:nvSpPr>
      <dsp:spPr>
        <a:xfrm>
          <a:off x="0" y="1431301"/>
          <a:ext cx="9905999" cy="730079"/>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hu-HU" sz="3200" kern="1200" dirty="0"/>
            <a:t>Teljesen új, teljesen az AI-n alapuló módszerek kialakulása</a:t>
          </a:r>
        </a:p>
      </dsp:txBody>
      <dsp:txXfrm>
        <a:off x="35640" y="1466941"/>
        <a:ext cx="9834719" cy="658799"/>
      </dsp:txXfrm>
    </dsp:sp>
    <dsp:sp modelId="{140DFE14-0937-4F41-AA06-BAF6DD6937BB}">
      <dsp:nvSpPr>
        <dsp:cNvPr id="0" name=""/>
        <dsp:cNvSpPr/>
      </dsp:nvSpPr>
      <dsp:spPr>
        <a:xfrm>
          <a:off x="0" y="2253541"/>
          <a:ext cx="9905999" cy="730079"/>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hu-HU" sz="3200" kern="1200" dirty="0"/>
            <a:t>A meglévő védelmek áttörése az AI segítségével.</a:t>
          </a:r>
        </a:p>
      </dsp:txBody>
      <dsp:txXfrm>
        <a:off x="35640" y="2289181"/>
        <a:ext cx="9834719" cy="658799"/>
      </dsp:txXfrm>
    </dsp:sp>
    <dsp:sp modelId="{2B63A654-ADB8-4A79-A77C-15D891AA7DC8}">
      <dsp:nvSpPr>
        <dsp:cNvPr id="0" name=""/>
        <dsp:cNvSpPr/>
      </dsp:nvSpPr>
      <dsp:spPr>
        <a:xfrm>
          <a:off x="0" y="3075781"/>
          <a:ext cx="9905999" cy="730079"/>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hu-HU" sz="3200" kern="1200" dirty="0" err="1"/>
            <a:t>Rémísztgetés</a:t>
          </a:r>
          <a:r>
            <a:rPr lang="hu-HU" sz="3200" kern="1200" dirty="0"/>
            <a:t>?</a:t>
          </a:r>
        </a:p>
      </dsp:txBody>
      <dsp:txXfrm>
        <a:off x="35640" y="3111421"/>
        <a:ext cx="9834719" cy="658799"/>
      </dsp:txXfrm>
    </dsp:sp>
    <dsp:sp modelId="{FDFFE7B3-52CA-4B78-9ECB-6C9D327D779C}">
      <dsp:nvSpPr>
        <dsp:cNvPr id="0" name=""/>
        <dsp:cNvSpPr/>
      </dsp:nvSpPr>
      <dsp:spPr>
        <a:xfrm>
          <a:off x="0" y="3898021"/>
          <a:ext cx="9905999" cy="730079"/>
        </a:xfrm>
        <a:prstGeom prst="round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hu-HU" sz="3200" kern="1200" dirty="0"/>
            <a:t>Szkepszis…</a:t>
          </a:r>
        </a:p>
      </dsp:txBody>
      <dsp:txXfrm>
        <a:off x="35640" y="3933661"/>
        <a:ext cx="9834719" cy="6587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60459-9A0E-4CBB-80B3-2584C57D8B56}">
      <dsp:nvSpPr>
        <dsp:cNvPr id="0" name=""/>
        <dsp:cNvSpPr/>
      </dsp:nvSpPr>
      <dsp:spPr>
        <a:xfrm>
          <a:off x="48" y="24205"/>
          <a:ext cx="4635146" cy="1190036"/>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rtl="0">
            <a:lnSpc>
              <a:spcPct val="90000"/>
            </a:lnSpc>
            <a:spcBef>
              <a:spcPct val="0"/>
            </a:spcBef>
            <a:spcAft>
              <a:spcPct val="35000"/>
            </a:spcAft>
            <a:buNone/>
          </a:pPr>
          <a:r>
            <a:rPr lang="hu-HU" sz="3600" kern="1200"/>
            <a:t>a veszély világos. </a:t>
          </a:r>
        </a:p>
      </dsp:txBody>
      <dsp:txXfrm>
        <a:off x="48" y="24205"/>
        <a:ext cx="4635146" cy="1190036"/>
      </dsp:txXfrm>
    </dsp:sp>
    <dsp:sp modelId="{E8D3D11F-DD9C-422E-8522-8CB8E02A43CB}">
      <dsp:nvSpPr>
        <dsp:cNvPr id="0" name=""/>
        <dsp:cNvSpPr/>
      </dsp:nvSpPr>
      <dsp:spPr>
        <a:xfrm>
          <a:off x="48" y="1214242"/>
          <a:ext cx="4635146" cy="1926989"/>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rtl="0">
            <a:lnSpc>
              <a:spcPct val="90000"/>
            </a:lnSpc>
            <a:spcBef>
              <a:spcPct val="0"/>
            </a:spcBef>
            <a:spcAft>
              <a:spcPct val="15000"/>
            </a:spcAft>
            <a:buChar char="•"/>
          </a:pPr>
          <a:r>
            <a:rPr lang="hu-HU" sz="3600" kern="1200" dirty="0"/>
            <a:t>ember nem veheti fel a versenyt</a:t>
          </a:r>
        </a:p>
      </dsp:txBody>
      <dsp:txXfrm>
        <a:off x="48" y="1214242"/>
        <a:ext cx="4635146" cy="1926989"/>
      </dsp:txXfrm>
    </dsp:sp>
    <dsp:sp modelId="{99BAA10C-F7E0-478B-96E3-03346BAA5522}">
      <dsp:nvSpPr>
        <dsp:cNvPr id="0" name=""/>
        <dsp:cNvSpPr/>
      </dsp:nvSpPr>
      <dsp:spPr>
        <a:xfrm>
          <a:off x="5284115" y="24205"/>
          <a:ext cx="4635146" cy="1190036"/>
        </a:xfrm>
        <a:prstGeom prst="rect">
          <a:avLst/>
        </a:prstGeom>
        <a:solidFill>
          <a:schemeClr val="accent3">
            <a:hueOff val="16421869"/>
            <a:satOff val="-4260"/>
            <a:lumOff val="4706"/>
            <a:alphaOff val="0"/>
          </a:schemeClr>
        </a:solidFill>
        <a:ln w="15875" cap="flat" cmpd="sng" algn="ctr">
          <a:solidFill>
            <a:schemeClr val="accent3">
              <a:hueOff val="16421869"/>
              <a:satOff val="-4260"/>
              <a:lumOff val="470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rtl="0">
            <a:lnSpc>
              <a:spcPct val="90000"/>
            </a:lnSpc>
            <a:spcBef>
              <a:spcPct val="0"/>
            </a:spcBef>
            <a:spcAft>
              <a:spcPct val="35000"/>
            </a:spcAft>
            <a:buNone/>
          </a:pPr>
          <a:r>
            <a:rPr lang="hu-HU" sz="3600" kern="1200" dirty="0"/>
            <a:t>az AI szükséges </a:t>
          </a:r>
          <a:br>
            <a:rPr lang="hu-HU" sz="3600" kern="1200" dirty="0"/>
          </a:br>
          <a:r>
            <a:rPr lang="hu-HU" sz="3600" kern="1200" dirty="0"/>
            <a:t>a védelemben </a:t>
          </a:r>
        </a:p>
      </dsp:txBody>
      <dsp:txXfrm>
        <a:off x="5284115" y="24205"/>
        <a:ext cx="4635146" cy="1190036"/>
      </dsp:txXfrm>
    </dsp:sp>
    <dsp:sp modelId="{49E11408-31E3-4766-B9CD-8B1AC9341C43}">
      <dsp:nvSpPr>
        <dsp:cNvPr id="0" name=""/>
        <dsp:cNvSpPr/>
      </dsp:nvSpPr>
      <dsp:spPr>
        <a:xfrm>
          <a:off x="5284115" y="1214242"/>
          <a:ext cx="4635146" cy="1926989"/>
        </a:xfrm>
        <a:prstGeom prst="rect">
          <a:avLst/>
        </a:prstGeom>
        <a:solidFill>
          <a:schemeClr val="accent3">
            <a:tint val="40000"/>
            <a:alpha val="90000"/>
            <a:hueOff val="16411796"/>
            <a:satOff val="-2205"/>
            <a:lumOff val="533"/>
            <a:alphaOff val="0"/>
          </a:schemeClr>
        </a:solidFill>
        <a:ln w="15875" cap="flat" cmpd="sng" algn="ctr">
          <a:solidFill>
            <a:schemeClr val="accent3">
              <a:tint val="40000"/>
              <a:alpha val="90000"/>
              <a:hueOff val="16411796"/>
              <a:satOff val="-2205"/>
              <a:lumOff val="53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2024" tIns="192024" rIns="256032" bIns="288036" numCol="1" spcCol="1270" anchor="t" anchorCtr="0">
          <a:noAutofit/>
        </a:bodyPr>
        <a:lstStyle/>
        <a:p>
          <a:pPr marL="285750" lvl="1" indent="-285750" algn="l" defTabSz="1600200" rtl="0">
            <a:lnSpc>
              <a:spcPct val="90000"/>
            </a:lnSpc>
            <a:spcBef>
              <a:spcPct val="0"/>
            </a:spcBef>
            <a:spcAft>
              <a:spcPct val="15000"/>
            </a:spcAft>
            <a:buChar char="•"/>
          </a:pPr>
          <a:r>
            <a:rPr lang="hu-HU" sz="3600" kern="1200"/>
            <a:t>Ma már evidencia</a:t>
          </a:r>
          <a:endParaRPr lang="hu-HU" sz="3600" kern="1200" dirty="0"/>
        </a:p>
        <a:p>
          <a:pPr marL="285750" lvl="1" indent="-285750" algn="l" defTabSz="1600200" rtl="0">
            <a:lnSpc>
              <a:spcPct val="90000"/>
            </a:lnSpc>
            <a:spcBef>
              <a:spcPct val="0"/>
            </a:spcBef>
            <a:spcAft>
              <a:spcPct val="15000"/>
            </a:spcAft>
            <a:buChar char="•"/>
          </a:pPr>
          <a:r>
            <a:rPr lang="hu-HU" sz="3600" kern="1200" dirty="0"/>
            <a:t>Túlreklámozott </a:t>
          </a:r>
          <a:br>
            <a:rPr lang="hu-HU" sz="3600" kern="1200" dirty="0"/>
          </a:br>
          <a:r>
            <a:rPr lang="hu-HU" sz="3600" kern="1200" dirty="0"/>
            <a:t>de igaz </a:t>
          </a:r>
        </a:p>
      </dsp:txBody>
      <dsp:txXfrm>
        <a:off x="5284115" y="1214242"/>
        <a:ext cx="4635146" cy="19269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34068-D9E0-4C01-AAF3-A0B417E91132}">
      <dsp:nvSpPr>
        <dsp:cNvPr id="0" name=""/>
        <dsp:cNvSpPr/>
      </dsp:nvSpPr>
      <dsp:spPr>
        <a:xfrm>
          <a:off x="0" y="190417"/>
          <a:ext cx="9919310" cy="775710"/>
        </a:xfrm>
        <a:prstGeom prst="roundRect">
          <a:avLst/>
        </a:prstGeom>
        <a:solidFill>
          <a:schemeClr val="accent6">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hu-HU" sz="3400" b="1" kern="1200" dirty="0"/>
            <a:t>ügyesen megírt hagyományos </a:t>
          </a:r>
          <a:r>
            <a:rPr lang="hu-HU" sz="3400" b="1" kern="1200" dirty="0" err="1"/>
            <a:t>malware</a:t>
          </a:r>
          <a:r>
            <a:rPr lang="hu-HU" sz="3400" b="1" kern="1200" dirty="0"/>
            <a:t> is veszélyes</a:t>
          </a:r>
        </a:p>
      </dsp:txBody>
      <dsp:txXfrm>
        <a:off x="37867" y="228284"/>
        <a:ext cx="9843576" cy="699976"/>
      </dsp:txXfrm>
    </dsp:sp>
    <dsp:sp modelId="{21752220-3A87-4324-8C70-6B60146E2265}">
      <dsp:nvSpPr>
        <dsp:cNvPr id="0" name=""/>
        <dsp:cNvSpPr/>
      </dsp:nvSpPr>
      <dsp:spPr>
        <a:xfrm>
          <a:off x="0" y="966127"/>
          <a:ext cx="9919310"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4938" tIns="43180" rIns="241808" bIns="43180" numCol="1" spcCol="1270" anchor="t" anchorCtr="0">
          <a:noAutofit/>
        </a:bodyPr>
        <a:lstStyle/>
        <a:p>
          <a:pPr marL="228600" lvl="1" indent="-228600" algn="l" defTabSz="1200150" rtl="0">
            <a:lnSpc>
              <a:spcPct val="90000"/>
            </a:lnSpc>
            <a:spcBef>
              <a:spcPct val="0"/>
            </a:spcBef>
            <a:spcAft>
              <a:spcPct val="20000"/>
            </a:spcAft>
            <a:buChar char="•"/>
          </a:pPr>
          <a:r>
            <a:rPr lang="hu-HU" sz="2700" kern="1200"/>
            <a:t>Pl. </a:t>
          </a:r>
          <a:r>
            <a:rPr lang="hu-HU" sz="2700" kern="1200" dirty="0" err="1"/>
            <a:t>Trick</a:t>
          </a:r>
          <a:r>
            <a:rPr lang="hu-HU" sz="2700" kern="1200" dirty="0"/>
            <a:t>-bot, </a:t>
          </a:r>
          <a:r>
            <a:rPr lang="hu-HU" sz="2700" kern="1200" dirty="0" err="1"/>
            <a:t>Emotet-Qakbot</a:t>
          </a:r>
          <a:r>
            <a:rPr lang="hu-HU" sz="2700" kern="1200" dirty="0"/>
            <a:t> páros</a:t>
          </a:r>
        </a:p>
        <a:p>
          <a:pPr marL="228600" lvl="1" indent="-228600" algn="l" defTabSz="1200150" rtl="0">
            <a:lnSpc>
              <a:spcPct val="90000"/>
            </a:lnSpc>
            <a:spcBef>
              <a:spcPct val="0"/>
            </a:spcBef>
            <a:spcAft>
              <a:spcPct val="20000"/>
            </a:spcAft>
            <a:buChar char="•"/>
          </a:pPr>
          <a:r>
            <a:rPr lang="hu-HU" sz="2700" kern="1200" dirty="0"/>
            <a:t>Óriási sebesség</a:t>
          </a:r>
        </a:p>
      </dsp:txBody>
      <dsp:txXfrm>
        <a:off x="0" y="966127"/>
        <a:ext cx="9919310" cy="8445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7474D-698D-4EFC-B223-9D38264F0505}">
      <dsp:nvSpPr>
        <dsp:cNvPr id="0" name=""/>
        <dsp:cNvSpPr/>
      </dsp:nvSpPr>
      <dsp:spPr>
        <a:xfrm>
          <a:off x="0" y="480449"/>
          <a:ext cx="4922732" cy="716948"/>
        </a:xfrm>
        <a:prstGeom prst="rightArrow">
          <a:avLst>
            <a:gd name="adj1" fmla="val 50000"/>
            <a:gd name="adj2" fmla="val 5000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254000" bIns="113816" numCol="1" spcCol="1270" anchor="ctr" anchorCtr="0">
          <a:noAutofit/>
        </a:bodyPr>
        <a:lstStyle/>
        <a:p>
          <a:pPr marL="0" lvl="0" indent="0" algn="l" defTabSz="1244600">
            <a:lnSpc>
              <a:spcPct val="90000"/>
            </a:lnSpc>
            <a:spcBef>
              <a:spcPct val="0"/>
            </a:spcBef>
            <a:spcAft>
              <a:spcPct val="35000"/>
            </a:spcAft>
            <a:buNone/>
          </a:pPr>
          <a:r>
            <a:rPr lang="hu-HU" sz="2800" kern="1200" dirty="0"/>
            <a:t>Mélytanulás </a:t>
          </a:r>
          <a:r>
            <a:rPr lang="hu-HU" sz="2000" kern="1200" dirty="0"/>
            <a:t>(a gépi tanulás része)</a:t>
          </a:r>
        </a:p>
      </dsp:txBody>
      <dsp:txXfrm>
        <a:off x="0" y="659686"/>
        <a:ext cx="4743495" cy="358474"/>
      </dsp:txXfrm>
    </dsp:sp>
    <dsp:sp modelId="{70F120BA-C3E2-4D99-A5B8-8F196D5DFCAC}">
      <dsp:nvSpPr>
        <dsp:cNvPr id="0" name=""/>
        <dsp:cNvSpPr/>
      </dsp:nvSpPr>
      <dsp:spPr>
        <a:xfrm>
          <a:off x="6596" y="1036435"/>
          <a:ext cx="4549096" cy="2825029"/>
        </a:xfrm>
        <a:prstGeom prst="rect">
          <a:avLst/>
        </a:prstGeom>
        <a:solidFill>
          <a:schemeClr val="lt1">
            <a:hueOff val="0"/>
            <a:satOff val="0"/>
            <a:lumOff val="0"/>
            <a:alpha val="67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hu-HU" sz="2000" kern="1200" dirty="0"/>
            <a:t>A gépi tanulás magja</a:t>
          </a:r>
        </a:p>
        <a:p>
          <a:pPr marL="0" lvl="0" indent="0" algn="l" defTabSz="889000">
            <a:lnSpc>
              <a:spcPct val="90000"/>
            </a:lnSpc>
            <a:spcBef>
              <a:spcPct val="0"/>
            </a:spcBef>
            <a:spcAft>
              <a:spcPct val="35000"/>
            </a:spcAft>
            <a:buNone/>
          </a:pPr>
          <a:r>
            <a:rPr lang="hu-HU" sz="2000" kern="1200" dirty="0"/>
            <a:t>Mély-tanuló komponensekből épül fel a Gépi-tanulás képesség</a:t>
          </a:r>
        </a:p>
        <a:p>
          <a:pPr marL="0" lvl="0" indent="0" algn="l" defTabSz="889000">
            <a:lnSpc>
              <a:spcPct val="90000"/>
            </a:lnSpc>
            <a:spcBef>
              <a:spcPct val="0"/>
            </a:spcBef>
            <a:spcAft>
              <a:spcPct val="35000"/>
            </a:spcAft>
            <a:buNone/>
          </a:pPr>
          <a:r>
            <a:rPr lang="hu-HU" sz="1800" kern="1200" dirty="0"/>
            <a:t>(Különböző típusú neuron-rétegek, változatos elágazások. </a:t>
          </a:r>
          <a:br>
            <a:rPr lang="hu-HU" sz="1800" kern="1200" dirty="0"/>
          </a:br>
          <a:r>
            <a:rPr lang="hu-HU" sz="1800" kern="1200" dirty="0"/>
            <a:t>A neurális hálózatok mélységének növekedésével növekszik azok absztrakciós képessége, a különböző mélységi szinteken álló rétegek egyre összetettebb feladatok megoldására válnak képessé)</a:t>
          </a:r>
        </a:p>
        <a:p>
          <a:pPr marL="0" lvl="0" indent="0" algn="l" defTabSz="889000">
            <a:lnSpc>
              <a:spcPct val="90000"/>
            </a:lnSpc>
            <a:spcBef>
              <a:spcPct val="0"/>
            </a:spcBef>
            <a:spcAft>
              <a:spcPct val="35000"/>
            </a:spcAft>
            <a:buNone/>
          </a:pPr>
          <a:endParaRPr lang="hu-HU" sz="2000" kern="1200" dirty="0"/>
        </a:p>
      </dsp:txBody>
      <dsp:txXfrm>
        <a:off x="6596" y="1036435"/>
        <a:ext cx="4549096" cy="28250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7474D-698D-4EFC-B223-9D38264F0505}">
      <dsp:nvSpPr>
        <dsp:cNvPr id="0" name=""/>
        <dsp:cNvSpPr/>
      </dsp:nvSpPr>
      <dsp:spPr>
        <a:xfrm flipH="1">
          <a:off x="0" y="1038688"/>
          <a:ext cx="3171300" cy="698711"/>
        </a:xfrm>
        <a:prstGeom prst="rightArrow">
          <a:avLst>
            <a:gd name="adj1" fmla="val 50000"/>
            <a:gd name="adj2" fmla="val 5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254000" bIns="73322" numCol="1" spcCol="1270" anchor="ctr" anchorCtr="0">
          <a:noAutofit/>
        </a:bodyPr>
        <a:lstStyle/>
        <a:p>
          <a:pPr marL="0" lvl="0" indent="0" algn="l" defTabSz="1244600">
            <a:lnSpc>
              <a:spcPct val="90000"/>
            </a:lnSpc>
            <a:spcBef>
              <a:spcPct val="0"/>
            </a:spcBef>
            <a:spcAft>
              <a:spcPct val="35000"/>
            </a:spcAft>
            <a:buNone/>
          </a:pPr>
          <a:r>
            <a:rPr lang="hu-HU" sz="2800" kern="1200" dirty="0"/>
            <a:t>Kihelyezett sz &amp; v</a:t>
          </a:r>
        </a:p>
      </dsp:txBody>
      <dsp:txXfrm>
        <a:off x="174678" y="1213366"/>
        <a:ext cx="2996622" cy="349355"/>
      </dsp:txXfrm>
    </dsp:sp>
    <dsp:sp modelId="{70F120BA-C3E2-4D99-A5B8-8F196D5DFCAC}">
      <dsp:nvSpPr>
        <dsp:cNvPr id="0" name=""/>
        <dsp:cNvSpPr/>
      </dsp:nvSpPr>
      <dsp:spPr>
        <a:xfrm>
          <a:off x="585006" y="1581707"/>
          <a:ext cx="2577168" cy="2661616"/>
        </a:xfrm>
        <a:prstGeom prst="rect">
          <a:avLst/>
        </a:prstGeom>
        <a:gradFill rotWithShape="0">
          <a:gsLst>
            <a:gs pos="0">
              <a:schemeClr val="accent2">
                <a:tint val="58000"/>
                <a:satMod val="108000"/>
                <a:lumMod val="110000"/>
                <a:alpha val="88000"/>
              </a:schemeClr>
            </a:gs>
            <a:gs pos="100000">
              <a:schemeClr val="accent2">
                <a:tint val="81000"/>
                <a:satMod val="109000"/>
                <a:lumMod val="105000"/>
                <a:alpha val="52000"/>
              </a:schemeClr>
            </a:gs>
          </a:gsLst>
          <a:lin ang="5040000" scaled="0"/>
        </a:gradFill>
        <a:ln w="9525"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hu-HU" sz="2000" kern="1200" dirty="0"/>
            <a:t>Végponti </a:t>
          </a:r>
          <a:r>
            <a:rPr lang="hu-HU" sz="2400" b="1" u="sng" kern="1200" dirty="0"/>
            <a:t>sz</a:t>
          </a:r>
          <a:r>
            <a:rPr lang="hu-HU" sz="2000" kern="1200" dirty="0"/>
            <a:t>enzorok és</a:t>
          </a:r>
        </a:p>
        <a:p>
          <a:pPr marL="0" lvl="0" indent="0" algn="l" defTabSz="1244600">
            <a:lnSpc>
              <a:spcPct val="90000"/>
            </a:lnSpc>
            <a:spcBef>
              <a:spcPct val="0"/>
            </a:spcBef>
            <a:spcAft>
              <a:spcPct val="35000"/>
            </a:spcAft>
            <a:buNone/>
          </a:pPr>
          <a:r>
            <a:rPr lang="hu-HU" sz="2800" b="1" u="sng" kern="1200" dirty="0"/>
            <a:t>v</a:t>
          </a:r>
          <a:r>
            <a:rPr lang="hu-HU" sz="2000" kern="1200" dirty="0"/>
            <a:t>álaszolók</a:t>
          </a:r>
        </a:p>
        <a:p>
          <a:pPr marL="0" lvl="0" indent="0" algn="l" defTabSz="889000">
            <a:lnSpc>
              <a:spcPct val="90000"/>
            </a:lnSpc>
            <a:spcBef>
              <a:spcPct val="0"/>
            </a:spcBef>
            <a:spcAft>
              <a:spcPct val="35000"/>
            </a:spcAft>
            <a:buNone/>
          </a:pPr>
          <a:r>
            <a:rPr lang="hu-HU" sz="2000" kern="1200" dirty="0"/>
            <a:t>A rendszer kritikus pontja</a:t>
          </a:r>
        </a:p>
        <a:p>
          <a:pPr marL="0" lvl="0" indent="0" algn="l" defTabSz="889000">
            <a:lnSpc>
              <a:spcPct val="90000"/>
            </a:lnSpc>
            <a:spcBef>
              <a:spcPct val="0"/>
            </a:spcBef>
            <a:spcAft>
              <a:spcPct val="35000"/>
            </a:spcAft>
            <a:buNone/>
          </a:pPr>
          <a:r>
            <a:rPr lang="hu-HU" sz="2000" kern="1200" dirty="0" err="1"/>
            <a:t>Monitorozás</a:t>
          </a:r>
          <a:r>
            <a:rPr lang="hu-HU" sz="2000" kern="1200" dirty="0"/>
            <a:t> és reagáló </a:t>
          </a:r>
          <a:r>
            <a:rPr lang="hu-HU" sz="2000" kern="1200" dirty="0" err="1"/>
            <a:t>képessség</a:t>
          </a:r>
          <a:r>
            <a:rPr lang="hu-HU" sz="2000" kern="1200" dirty="0"/>
            <a:t> </a:t>
          </a:r>
        </a:p>
      </dsp:txBody>
      <dsp:txXfrm>
        <a:off x="585006" y="1581707"/>
        <a:ext cx="2577168" cy="26616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7474D-698D-4EFC-B223-9D38264F0505}">
      <dsp:nvSpPr>
        <dsp:cNvPr id="0" name=""/>
        <dsp:cNvSpPr/>
      </dsp:nvSpPr>
      <dsp:spPr>
        <a:xfrm flipH="1">
          <a:off x="0" y="700948"/>
          <a:ext cx="5530755" cy="805501"/>
        </a:xfrm>
        <a:prstGeom prst="rightArrow">
          <a:avLst>
            <a:gd name="adj1" fmla="val 50000"/>
            <a:gd name="adj2" fmla="val 50000"/>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254000" bIns="127873" numCol="1" spcCol="1270" anchor="ctr" anchorCtr="0">
          <a:noAutofit/>
        </a:bodyPr>
        <a:lstStyle/>
        <a:p>
          <a:pPr marL="0" lvl="0" indent="0" algn="l" defTabSz="1244600">
            <a:lnSpc>
              <a:spcPct val="90000"/>
            </a:lnSpc>
            <a:spcBef>
              <a:spcPct val="0"/>
            </a:spcBef>
            <a:spcAft>
              <a:spcPct val="35000"/>
            </a:spcAft>
            <a:buNone/>
          </a:pPr>
          <a:r>
            <a:rPr lang="hu-HU" sz="2800" kern="1200" dirty="0"/>
            <a:t>Gépi tanulás </a:t>
          </a:r>
          <a:r>
            <a:rPr lang="hu-HU" sz="2000" kern="1200" dirty="0"/>
            <a:t>(AI képesség)</a:t>
          </a:r>
          <a:endParaRPr lang="hu-HU" sz="2800" kern="1200" dirty="0"/>
        </a:p>
      </dsp:txBody>
      <dsp:txXfrm>
        <a:off x="201375" y="902323"/>
        <a:ext cx="5329380" cy="402751"/>
      </dsp:txXfrm>
    </dsp:sp>
    <dsp:sp modelId="{70F120BA-C3E2-4D99-A5B8-8F196D5DFCAC}">
      <dsp:nvSpPr>
        <dsp:cNvPr id="0" name=""/>
        <dsp:cNvSpPr/>
      </dsp:nvSpPr>
      <dsp:spPr>
        <a:xfrm>
          <a:off x="621442" y="1331693"/>
          <a:ext cx="4834876" cy="1441266"/>
        </a:xfrm>
        <a:prstGeom prst="rect">
          <a:avLst/>
        </a:prstGeom>
        <a:solidFill>
          <a:schemeClr val="lt1">
            <a:hueOff val="0"/>
            <a:satOff val="0"/>
            <a:lumOff val="0"/>
            <a:alpha val="6700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hu-HU" sz="2000" kern="1200" dirty="0"/>
            <a:t>        Képes okulni az adatokból vagy</a:t>
          </a:r>
        </a:p>
        <a:p>
          <a:pPr marL="0" lvl="0" indent="0" algn="l" defTabSz="889000">
            <a:lnSpc>
              <a:spcPct val="90000"/>
            </a:lnSpc>
            <a:spcBef>
              <a:spcPct val="0"/>
            </a:spcBef>
            <a:spcAft>
              <a:spcPct val="35000"/>
            </a:spcAft>
            <a:buNone/>
          </a:pPr>
          <a:r>
            <a:rPr lang="hu-HU" sz="2000" kern="1200" dirty="0"/>
            <a:t>        Képes magát módosítani</a:t>
          </a:r>
        </a:p>
        <a:p>
          <a:pPr marL="0" lvl="0" indent="0" algn="l" defTabSz="889000">
            <a:lnSpc>
              <a:spcPct val="90000"/>
            </a:lnSpc>
            <a:spcBef>
              <a:spcPct val="0"/>
            </a:spcBef>
            <a:spcAft>
              <a:spcPct val="35000"/>
            </a:spcAft>
            <a:buNone/>
          </a:pPr>
          <a:r>
            <a:rPr lang="hu-HU" sz="2000" b="1" i="0" kern="1200" dirty="0"/>
            <a:t>Képes azonosítani ismeretlen kártevőket</a:t>
          </a:r>
        </a:p>
      </dsp:txBody>
      <dsp:txXfrm>
        <a:off x="621442" y="1331693"/>
        <a:ext cx="4834876" cy="1441266"/>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8.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9.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D97908-0D4B-4562-870D-1460FA31FFAC}" type="datetimeFigureOut">
              <a:rPr lang="hu-HU" smtClean="0"/>
              <a:t>2019.11.13.</a:t>
            </a:fld>
            <a:endParaRPr lang="hu-HU"/>
          </a:p>
        </p:txBody>
      </p:sp>
      <p:sp>
        <p:nvSpPr>
          <p:cNvPr id="4" name="Élőláb hely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5" name="Dia számának hely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23AA31-E2E8-4F3C-8649-869F99572A5F}" type="slidenum">
              <a:rPr lang="hu-HU" smtClean="0"/>
              <a:t>‹#›</a:t>
            </a:fld>
            <a:endParaRPr lang="hu-HU"/>
          </a:p>
        </p:txBody>
      </p:sp>
    </p:spTree>
    <p:extLst>
      <p:ext uri="{BB962C8B-B14F-4D97-AF65-F5344CB8AC3E}">
        <p14:creationId xmlns:p14="http://schemas.microsoft.com/office/powerpoint/2010/main" val="41362830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1740D5-4275-4BEE-9C58-6D96C7CAB463}" type="datetimeFigureOut">
              <a:rPr lang="hu-HU" smtClean="0"/>
              <a:t>2019.11.13.</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580349-A7D6-4F8A-BEE7-6B66EA671FC0}" type="slidenum">
              <a:rPr lang="hu-HU" smtClean="0"/>
              <a:t>‹#›</a:t>
            </a:fld>
            <a:endParaRPr lang="hu-HU"/>
          </a:p>
        </p:txBody>
      </p:sp>
    </p:spTree>
    <p:extLst>
      <p:ext uri="{BB962C8B-B14F-4D97-AF65-F5344CB8AC3E}">
        <p14:creationId xmlns:p14="http://schemas.microsoft.com/office/powerpoint/2010/main" val="2232553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u.wikipedia.org/wiki/Mesters%C3%A9ges_neur%C3%A1lis_h%C3%A1l%C3%B3zat#cite_note-18"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hu.wikipedia.org/wiki/H%C3%ADv%C3%B3sz%C3%B3"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pgemini.com/wp-content/uploads/2019/07/AI-in-Cybersecurity_Report_20190711_V06.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Deep learning is a subset of machine learning, it takes machine learning to new levels of accuracy, or deeper as the name suggests. What deep learning refers to is the number of layers in a network or algorithm. These deep learning algorithms are components of a larger machine learning applications, that allow for a higher understanding. Image recognition and sound recognition technologies are an example of deep learning </a:t>
            </a:r>
            <a:endParaRPr lang="hu-HU" sz="1200" b="0" i="0" u="none" strike="noStrike" kern="1200" baseline="0" dirty="0">
              <a:solidFill>
                <a:schemeClr val="tx1"/>
              </a:solidFill>
              <a:latin typeface="+mn-lt"/>
              <a:ea typeface="+mn-ea"/>
              <a:cs typeface="+mn-cs"/>
            </a:endParaRPr>
          </a:p>
          <a:p>
            <a:r>
              <a:rPr lang="hu-HU" b="1" dirty="0"/>
              <a:t>Mély tanulás</a:t>
            </a:r>
          </a:p>
          <a:p>
            <a:r>
              <a:rPr lang="hu-HU" dirty="0"/>
              <a:t>A számítási kapacitás növekedésével a neurális hálózatok különféle területeken való feltörekvésével egyre összetettebb architektúrák jelennek meg, melyek jellegzetesen halmozzák egymásra a különböző típusú neuronrétegeket (mélyülnek) vagy változatos elágazásokat tartalmaznak. A neurális hálózatok mélységének növekedésével növekszik azok absztrakciós képessége, a különböző mélységi szinteken álló rétegek egyre összetettebb feladatok megoldására válnak képessé, azonban új típusú problémák megjelenésével járnak együtt.</a:t>
            </a:r>
            <a:r>
              <a:rPr lang="hu-HU" baseline="30000" dirty="0">
                <a:hlinkClick r:id="rId3"/>
              </a:rPr>
              <a:t>[18]</a:t>
            </a:r>
            <a:r>
              <a:rPr lang="hu-HU" dirty="0"/>
              <a:t> </a:t>
            </a:r>
          </a:p>
          <a:p>
            <a:r>
              <a:rPr lang="hu-HU" dirty="0"/>
              <a:t>A </a:t>
            </a:r>
            <a:r>
              <a:rPr lang="hu-HU" b="1" dirty="0"/>
              <a:t>mély tanulás</a:t>
            </a:r>
            <a:r>
              <a:rPr lang="hu-HU" dirty="0"/>
              <a:t> </a:t>
            </a:r>
            <a:r>
              <a:rPr lang="hu-HU" i="1" dirty="0"/>
              <a:t>(Deep </a:t>
            </a:r>
            <a:r>
              <a:rPr lang="hu-HU" i="1" dirty="0" err="1"/>
              <a:t>Learning</a:t>
            </a:r>
            <a:r>
              <a:rPr lang="hu-HU" i="1" dirty="0"/>
              <a:t>)</a:t>
            </a:r>
            <a:r>
              <a:rPr lang="hu-HU" dirty="0"/>
              <a:t> egy </a:t>
            </a:r>
            <a:r>
              <a:rPr lang="hu-HU" dirty="0">
                <a:hlinkClick r:id="rId4" tooltip="Hívószó"/>
              </a:rPr>
              <a:t>hívószó</a:t>
            </a:r>
            <a:r>
              <a:rPr lang="hu-HU" dirty="0"/>
              <a:t>, mely a fenti problémakörre utal. </a:t>
            </a:r>
          </a:p>
          <a:p>
            <a:endParaRPr lang="hu-HU" sz="1200" b="0" i="0" u="none" strike="noStrike" kern="1200" baseline="0" dirty="0">
              <a:solidFill>
                <a:schemeClr val="tx1"/>
              </a:solidFill>
              <a:latin typeface="+mn-lt"/>
              <a:ea typeface="+mn-ea"/>
              <a:cs typeface="+mn-cs"/>
            </a:endParaRPr>
          </a:p>
          <a:p>
            <a:endParaRPr lang="hu-HU" sz="1200" b="0" i="0" u="none" strike="noStrike" kern="1200" baseline="0" dirty="0">
              <a:solidFill>
                <a:schemeClr val="tx1"/>
              </a:solidFill>
              <a:latin typeface="+mn-lt"/>
              <a:ea typeface="+mn-ea"/>
              <a:cs typeface="+mn-cs"/>
            </a:endParaRPr>
          </a:p>
          <a:p>
            <a:endParaRPr lang="hu-H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EDR or Endpoint Detection and Response can be added to a next-gen security posture and is really a critical piece to your security. What this technology does is provide continuous monitoring of potential threats as well as responding to advanced threats. It provides optimal visibility to help to discover and respond to broad attacks</a:t>
            </a:r>
            <a:endParaRPr lang="hu-HU" sz="1200" b="0" i="0" u="none" strike="noStrike" kern="1200" baseline="0" dirty="0">
              <a:solidFill>
                <a:schemeClr val="tx1"/>
              </a:solidFill>
              <a:latin typeface="+mn-lt"/>
              <a:ea typeface="+mn-ea"/>
              <a:cs typeface="+mn-cs"/>
            </a:endParaRPr>
          </a:p>
          <a:p>
            <a:endParaRPr lang="hu-H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AI or artificial intelligence is really just a more impressive way of describing a smart computer. It is the basic notion of a computer performing tasks that require “intelligence” or learning </a:t>
            </a:r>
            <a:endParaRPr lang="hu-HU" sz="1200" b="0" i="0" u="none" strike="noStrike" kern="1200" baseline="0" dirty="0">
              <a:solidFill>
                <a:schemeClr val="tx1"/>
              </a:solidFill>
              <a:latin typeface="+mn-lt"/>
              <a:ea typeface="+mn-ea"/>
              <a:cs typeface="+mn-cs"/>
            </a:endParaRPr>
          </a:p>
          <a:p>
            <a:endParaRPr lang="hu-H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Machine learning is just one capability of AI. This is an integral part of next-gen security. The idea behind machine learning is that it is a technology that is able to modify itself or learn from the data it is exposed to. The reason this form of security is so pertinent is that it allows for more security from previously unknown threats. It multiplies inputs so that it can minimize the opportunity for errors. </a:t>
            </a:r>
            <a:endParaRPr lang="hu-HU" dirty="0"/>
          </a:p>
        </p:txBody>
      </p:sp>
      <p:sp>
        <p:nvSpPr>
          <p:cNvPr id="4" name="Dia számának helye 3"/>
          <p:cNvSpPr>
            <a:spLocks noGrp="1"/>
          </p:cNvSpPr>
          <p:nvPr>
            <p:ph type="sldNum" sz="quarter" idx="10"/>
          </p:nvPr>
        </p:nvSpPr>
        <p:spPr/>
        <p:txBody>
          <a:bodyPr/>
          <a:lstStyle/>
          <a:p>
            <a:fld id="{5E580349-A7D6-4F8A-BEE7-6B66EA671FC0}" type="slidenum">
              <a:rPr lang="hu-HU" smtClean="0"/>
              <a:t>9</a:t>
            </a:fld>
            <a:endParaRPr lang="hu-HU"/>
          </a:p>
        </p:txBody>
      </p:sp>
    </p:spTree>
    <p:extLst>
      <p:ext uri="{BB962C8B-B14F-4D97-AF65-F5344CB8AC3E}">
        <p14:creationId xmlns:p14="http://schemas.microsoft.com/office/powerpoint/2010/main" val="3874988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lvl="0" rtl="0"/>
            <a:r>
              <a:rPr lang="hu-HU" dirty="0"/>
              <a:t>100%-</a:t>
            </a:r>
            <a:r>
              <a:rPr lang="hu-HU" dirty="0" err="1"/>
              <a:t>os</a:t>
            </a:r>
            <a:r>
              <a:rPr lang="hu-HU" dirty="0"/>
              <a:t> pajzs</a:t>
            </a:r>
          </a:p>
          <a:p>
            <a:pPr lvl="1" rtl="0"/>
            <a:r>
              <a:rPr lang="hu-HU" dirty="0"/>
              <a:t>Ez a hagyományos támadó algoritmusok ellen </a:t>
            </a:r>
          </a:p>
          <a:p>
            <a:pPr lvl="1" rtl="0"/>
            <a:r>
              <a:rPr lang="hu-HU" dirty="0"/>
              <a:t>közben a rendszer az emberek is használhatják </a:t>
            </a:r>
            <a:r>
              <a:rPr lang="hu-HU" dirty="0">
                <a:sym typeface="Wingdings" panose="05000000000000000000" pitchFamily="2" charset="2"/>
              </a:rPr>
              <a:t></a:t>
            </a:r>
            <a:r>
              <a:rPr lang="hu-HU" dirty="0"/>
              <a:t> </a:t>
            </a:r>
            <a:br>
              <a:rPr lang="hu-HU" dirty="0"/>
            </a:br>
            <a:r>
              <a:rPr lang="hu-HU" dirty="0"/>
              <a:t>őket nem nézi támadónak a jól betanított AI.</a:t>
            </a:r>
          </a:p>
          <a:p>
            <a:endParaRPr lang="hu-HU" dirty="0"/>
          </a:p>
          <a:p>
            <a:pPr lvl="0" rtl="0"/>
            <a:r>
              <a:rPr lang="hu-HU" dirty="0"/>
              <a:t>Megkülönböztet</a:t>
            </a:r>
          </a:p>
          <a:p>
            <a:pPr lvl="1" rtl="0"/>
            <a:r>
              <a:rPr lang="hu-HU" dirty="0"/>
              <a:t>A felhasználói és a támadási szokások elemzésével </a:t>
            </a:r>
          </a:p>
          <a:p>
            <a:pPr lvl="1" rtl="0"/>
            <a:r>
              <a:rPr lang="hu-HU" dirty="0"/>
              <a:t>ügyfél tevékenységét a rosszindulatútól</a:t>
            </a:r>
          </a:p>
          <a:p>
            <a:pPr lvl="2" rtl="0"/>
            <a:r>
              <a:rPr lang="hu-HU" dirty="0"/>
              <a:t>Tehát a cím csak részben igaz, a rendszer a múltból tanul, viszont képessé válik egyszerű dolgokat megjósolni. </a:t>
            </a:r>
          </a:p>
          <a:p>
            <a:endParaRPr lang="hu-HU" dirty="0"/>
          </a:p>
        </p:txBody>
      </p:sp>
      <p:sp>
        <p:nvSpPr>
          <p:cNvPr id="4" name="Dia számának helye 3"/>
          <p:cNvSpPr>
            <a:spLocks noGrp="1"/>
          </p:cNvSpPr>
          <p:nvPr>
            <p:ph type="sldNum" sz="quarter" idx="10"/>
          </p:nvPr>
        </p:nvSpPr>
        <p:spPr/>
        <p:txBody>
          <a:bodyPr/>
          <a:lstStyle/>
          <a:p>
            <a:fld id="{5E580349-A7D6-4F8A-BEE7-6B66EA671FC0}" type="slidenum">
              <a:rPr lang="hu-HU" smtClean="0"/>
              <a:t>10</a:t>
            </a:fld>
            <a:endParaRPr lang="hu-HU"/>
          </a:p>
        </p:txBody>
      </p:sp>
    </p:spTree>
    <p:extLst>
      <p:ext uri="{BB962C8B-B14F-4D97-AF65-F5344CB8AC3E}">
        <p14:creationId xmlns:p14="http://schemas.microsoft.com/office/powerpoint/2010/main" val="1401497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10"/>
          </p:nvPr>
        </p:nvSpPr>
        <p:spPr/>
        <p:txBody>
          <a:bodyPr/>
          <a:lstStyle/>
          <a:p>
            <a:fld id="{5E580349-A7D6-4F8A-BEE7-6B66EA671FC0}" type="slidenum">
              <a:rPr lang="hu-HU" smtClean="0"/>
              <a:t>11</a:t>
            </a:fld>
            <a:endParaRPr lang="hu-HU"/>
          </a:p>
        </p:txBody>
      </p:sp>
    </p:spTree>
    <p:extLst>
      <p:ext uri="{BB962C8B-B14F-4D97-AF65-F5344CB8AC3E}">
        <p14:creationId xmlns:p14="http://schemas.microsoft.com/office/powerpoint/2010/main" val="914828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R="0" lvl="1" rtl="0"/>
            <a:r>
              <a:rPr lang="hu-HU" dirty="0"/>
              <a:t>Felhasználóbarátság</a:t>
            </a:r>
          </a:p>
          <a:p>
            <a:pPr lvl="2"/>
            <a:r>
              <a:rPr lang="hu-HU" dirty="0"/>
              <a:t>ezidáig csupán szabályok szigorításával és a folyamatok bonyolításával</a:t>
            </a:r>
          </a:p>
          <a:p>
            <a:pPr lvl="2"/>
            <a:r>
              <a:rPr lang="hu-HU" dirty="0"/>
              <a:t>Biztonsági tényező – nem csupán kényelmi</a:t>
            </a:r>
          </a:p>
          <a:p>
            <a:pPr lvl="2"/>
            <a:r>
              <a:rPr lang="hu-HU" dirty="0"/>
              <a:t>csökkenti az emberek (a humán erőforrás) túlterheltségét,</a:t>
            </a:r>
          </a:p>
          <a:p>
            <a:pPr lvl="2"/>
            <a:r>
              <a:rPr lang="hu-HU" dirty="0"/>
              <a:t>így növeli a munkavégzés hatékonyságát és gyorsaságát. </a:t>
            </a:r>
          </a:p>
          <a:p>
            <a:pPr lvl="2"/>
            <a:r>
              <a:rPr lang="hu-HU" dirty="0"/>
              <a:t>+ a túlzott szabályozottság vezet a szabályok megszegéséhez, és durva rések megnyitásához. </a:t>
            </a:r>
          </a:p>
          <a:p>
            <a:pPr lvl="2"/>
            <a:r>
              <a:rPr lang="hu-HU" dirty="0"/>
              <a:t>Amikor a felhasználó nem érzi azt életszerűnek a szabályokat, akkor nem tartja be, tehát épp a szabályozottság lesz a támadók segítségére. </a:t>
            </a:r>
          </a:p>
          <a:p>
            <a:pPr lvl="2"/>
            <a:r>
              <a:rPr lang="hu-HU" dirty="0"/>
              <a:t>Bizakodnunk kell abban, hogy az AI alapú védelemmel nem bonyolódnak tovább a felhasználókra vonatkozó eljárásrendek és szabályok, és már ez a tény maga hozzájárul a biztonsági szint növekedéséhez.</a:t>
            </a:r>
          </a:p>
          <a:p>
            <a:endParaRPr lang="hu-HU" dirty="0"/>
          </a:p>
        </p:txBody>
      </p:sp>
      <p:sp>
        <p:nvSpPr>
          <p:cNvPr id="4" name="Dia számának helye 3"/>
          <p:cNvSpPr>
            <a:spLocks noGrp="1"/>
          </p:cNvSpPr>
          <p:nvPr>
            <p:ph type="sldNum" sz="quarter" idx="10"/>
          </p:nvPr>
        </p:nvSpPr>
        <p:spPr/>
        <p:txBody>
          <a:bodyPr/>
          <a:lstStyle/>
          <a:p>
            <a:fld id="{5E580349-A7D6-4F8A-BEE7-6B66EA671FC0}" type="slidenum">
              <a:rPr lang="hu-HU" smtClean="0"/>
              <a:t>15</a:t>
            </a:fld>
            <a:endParaRPr lang="hu-HU"/>
          </a:p>
        </p:txBody>
      </p:sp>
    </p:spTree>
    <p:extLst>
      <p:ext uri="{BB962C8B-B14F-4D97-AF65-F5344CB8AC3E}">
        <p14:creationId xmlns:p14="http://schemas.microsoft.com/office/powerpoint/2010/main" val="120733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lvl="0" rtl="0"/>
            <a:r>
              <a:rPr lang="hu-HU" dirty="0"/>
              <a:t>Sérülékenységi adatbázisok </a:t>
            </a:r>
          </a:p>
          <a:p>
            <a:pPr lvl="1" rtl="0"/>
            <a:r>
              <a:rPr lang="hu-HU" dirty="0"/>
              <a:t>különféle sérülékenységi adatbázisok</a:t>
            </a:r>
          </a:p>
          <a:p>
            <a:pPr lvl="2" rtl="0"/>
            <a:r>
              <a:rPr lang="hu-HU" dirty="0"/>
              <a:t>CVE, NVD, US-CERT, </a:t>
            </a:r>
            <a:r>
              <a:rPr lang="hu-HU" dirty="0" err="1"/>
              <a:t>Snyk</a:t>
            </a:r>
            <a:r>
              <a:rPr lang="hu-HU" dirty="0"/>
              <a:t> stb.</a:t>
            </a:r>
          </a:p>
          <a:p>
            <a:pPr lvl="1" rtl="0"/>
            <a:r>
              <a:rPr lang="hu-HU" dirty="0"/>
              <a:t>programok és eszköz biztonságosan tartását</a:t>
            </a:r>
          </a:p>
          <a:p>
            <a:pPr lvl="1" rtl="0"/>
            <a:r>
              <a:rPr lang="hu-HU" dirty="0"/>
              <a:t>AI alapú sérülékenység elemzés</a:t>
            </a:r>
          </a:p>
          <a:p>
            <a:pPr lvl="2" rtl="0"/>
            <a:r>
              <a:rPr lang="hu-HU" dirty="0"/>
              <a:t>tesztelési fázisában</a:t>
            </a:r>
          </a:p>
          <a:p>
            <a:pPr lvl="1" rtl="0"/>
            <a:r>
              <a:rPr lang="hu-HU" dirty="0"/>
              <a:t>rés-kereső rutinok folyamatos finom-hangolása és tanításával.</a:t>
            </a:r>
          </a:p>
          <a:p>
            <a:pPr lvl="2" rtl="0"/>
            <a:r>
              <a:rPr lang="hu-HU" dirty="0"/>
              <a:t>Termék-támogatásként</a:t>
            </a:r>
          </a:p>
          <a:p>
            <a:pPr lvl="0" rtl="0"/>
            <a:r>
              <a:rPr lang="hu-HU" dirty="0"/>
              <a:t>Spamszűrés</a:t>
            </a:r>
          </a:p>
          <a:p>
            <a:pPr lvl="1" rtl="0"/>
            <a:r>
              <a:rPr lang="hu-HU" dirty="0"/>
              <a:t>a spam-küldő sima kizárásával már régen nem oldható meg a probléma.</a:t>
            </a:r>
          </a:p>
          <a:p>
            <a:pPr lvl="2" rtl="0"/>
            <a:r>
              <a:rPr lang="hu-HU" dirty="0"/>
              <a:t>a támadók AI nélkül is képesek olyan programot írni, ami sok kis részlet és minta segítségével állít össze levelet, változtatja az érzékelhető feladót </a:t>
            </a:r>
          </a:p>
          <a:p>
            <a:pPr lvl="1" rtl="0"/>
            <a:r>
              <a:rPr lang="hu-HU" dirty="0"/>
              <a:t>Egy AI viszont képes egy sima automatika által küldött levelet egy igazi levéltől megkülönböztetni. </a:t>
            </a:r>
          </a:p>
          <a:p>
            <a:pPr lvl="1" rtl="0"/>
            <a:r>
              <a:rPr lang="hu-HU" dirty="0"/>
              <a:t>Kérdés, hogy ez meddig tart?</a:t>
            </a:r>
          </a:p>
          <a:p>
            <a:pPr lvl="2" rtl="0"/>
            <a:r>
              <a:rPr lang="hu-HU" dirty="0"/>
              <a:t>mikor éri el a támadó AI által írt levél, hogy ne lehessen a valóstól?</a:t>
            </a:r>
          </a:p>
          <a:p>
            <a:pPr lvl="2" rtl="0"/>
            <a:r>
              <a:rPr lang="hu-HU" dirty="0"/>
              <a:t>sőt több lépésben hálózza be áldozatát és a kívánt célt egy értelmesnek tűnő levelezés sokadik lépéseben hajtson végre. </a:t>
            </a:r>
          </a:p>
          <a:p>
            <a:endParaRPr lang="hu-HU" dirty="0"/>
          </a:p>
        </p:txBody>
      </p:sp>
      <p:sp>
        <p:nvSpPr>
          <p:cNvPr id="4" name="Dia számának helye 3"/>
          <p:cNvSpPr>
            <a:spLocks noGrp="1"/>
          </p:cNvSpPr>
          <p:nvPr>
            <p:ph type="sldNum" sz="quarter" idx="10"/>
          </p:nvPr>
        </p:nvSpPr>
        <p:spPr/>
        <p:txBody>
          <a:bodyPr/>
          <a:lstStyle/>
          <a:p>
            <a:fld id="{5E580349-A7D6-4F8A-BEE7-6B66EA671FC0}" type="slidenum">
              <a:rPr lang="hu-HU" smtClean="0"/>
              <a:t>16</a:t>
            </a:fld>
            <a:endParaRPr lang="hu-HU"/>
          </a:p>
        </p:txBody>
      </p:sp>
    </p:spTree>
    <p:extLst>
      <p:ext uri="{BB962C8B-B14F-4D97-AF65-F5344CB8AC3E}">
        <p14:creationId xmlns:p14="http://schemas.microsoft.com/office/powerpoint/2010/main" val="3578266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Spamszűrés</a:t>
            </a:r>
          </a:p>
          <a:p>
            <a:pPr marR="0" lvl="1" rtl="0"/>
            <a:r>
              <a:rPr lang="hu-HU" dirty="0"/>
              <a:t>A tanítható spam-szűrők nélkül már most sem lehet hatékonyan küzdeni a kéretlen levelek ellen, mivel a támadók AI nélkül is képesek olyan programot írni, ami sok kis részlet és minta segítségével állít össze levelet, változtatja az érzékelhető feladót – tehát simán a spam-küldő kizárásával már régen nem oldható meg a probléma. Egy AI viszont képes egy sima automatika által küldött levelet egy igazi levéltől megkülönböztetni. Kérdés, hogy ez meddig tart, és mikor éri el az AI által írt levél azt a szintet, hogy ne lehessen a valós, nem kiszűrendő levéltől megkülönböztetni, sőt – mint említettük – azt a szintet, hogy több lépésben hálózza be áldozatát és a kívánt célt egy értelmesnek tűnő levelezés sokadik lépéseben hajtson végre. </a:t>
            </a:r>
          </a:p>
          <a:p>
            <a:r>
              <a:rPr lang="hu-HU" dirty="0"/>
              <a:t>behatolás felismerés és megelőzés</a:t>
            </a:r>
          </a:p>
          <a:p>
            <a:pPr marR="0" lvl="1" rtl="0"/>
            <a:r>
              <a:rPr lang="hu-HU" dirty="0"/>
              <a:t>De számos egyéb területen is elterjedt eszköz lett az AI. Már a 2000-es évek közepétől használják az AI-t a hálózati behatolás felismerés és megelőzés terén is, ahol újabb és újabb módszerek vetődnek fel (például a biológiai immunitást másoló rendszer). A felhasználók biztonsági hitelesítésében is fontos lesz az AI használata,  pl. felvethető egy ilyen többlépcsős </a:t>
            </a:r>
            <a:r>
              <a:rPr lang="hu-HU" dirty="0" err="1"/>
              <a:t>authentikációval</a:t>
            </a:r>
            <a:r>
              <a:rPr lang="hu-HU" dirty="0"/>
              <a:t> működő, AI-t is használó modell.  De használatos még a Botnetek elleni küzdelemben, a </a:t>
            </a:r>
            <a:r>
              <a:rPr lang="hu-HU" dirty="0" err="1"/>
              <a:t>kiberbiztonsági</a:t>
            </a:r>
            <a:r>
              <a:rPr lang="hu-HU" dirty="0"/>
              <a:t> besorolások </a:t>
            </a:r>
            <a:r>
              <a:rPr lang="hu-HU" dirty="0" err="1"/>
              <a:t>automatiázálásához</a:t>
            </a:r>
            <a:r>
              <a:rPr lang="hu-HU" dirty="0"/>
              <a:t> vagy a támadási események </a:t>
            </a:r>
            <a:r>
              <a:rPr lang="hu-HU" dirty="0" err="1"/>
              <a:t>előrejelzéséhez</a:t>
            </a:r>
            <a:r>
              <a:rPr lang="hu-HU" dirty="0"/>
              <a:t>. </a:t>
            </a:r>
          </a:p>
          <a:p>
            <a:endParaRPr lang="hu-HU" dirty="0"/>
          </a:p>
        </p:txBody>
      </p:sp>
      <p:sp>
        <p:nvSpPr>
          <p:cNvPr id="4" name="Dia számának helye 3"/>
          <p:cNvSpPr>
            <a:spLocks noGrp="1"/>
          </p:cNvSpPr>
          <p:nvPr>
            <p:ph type="sldNum" sz="quarter" idx="10"/>
          </p:nvPr>
        </p:nvSpPr>
        <p:spPr/>
        <p:txBody>
          <a:bodyPr/>
          <a:lstStyle/>
          <a:p>
            <a:fld id="{E83F42E0-1F23-4494-B3B2-AE6B6124D02D}" type="slidenum">
              <a:rPr lang="hu-HU" smtClean="0"/>
              <a:t>17</a:t>
            </a:fld>
            <a:endParaRPr lang="hu-HU"/>
          </a:p>
        </p:txBody>
      </p:sp>
    </p:spTree>
    <p:extLst>
      <p:ext uri="{BB962C8B-B14F-4D97-AF65-F5344CB8AC3E}">
        <p14:creationId xmlns:p14="http://schemas.microsoft.com/office/powerpoint/2010/main" val="1395411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sz="1200" kern="1200" dirty="0">
              <a:solidFill>
                <a:schemeClr val="tx1"/>
              </a:solidFill>
              <a:effectLst/>
              <a:latin typeface="+mn-lt"/>
              <a:ea typeface="+mn-ea"/>
              <a:cs typeface="+mn-cs"/>
            </a:endParaRPr>
          </a:p>
          <a:p>
            <a:r>
              <a:rPr lang="hu-HU" sz="1200" i="1" kern="1200" dirty="0">
                <a:solidFill>
                  <a:schemeClr val="tx1"/>
                </a:solidFill>
                <a:effectLst/>
                <a:latin typeface="+mn-lt"/>
                <a:ea typeface="+mn-ea"/>
                <a:cs typeface="+mn-cs"/>
              </a:rPr>
              <a:t>2. ábra Nem tudunk megfelelni a </a:t>
            </a:r>
            <a:r>
              <a:rPr lang="hu-HU" sz="1200" i="1" kern="1200" dirty="0" err="1">
                <a:solidFill>
                  <a:schemeClr val="tx1"/>
                </a:solidFill>
                <a:effectLst/>
                <a:latin typeface="+mn-lt"/>
                <a:ea typeface="+mn-ea"/>
                <a:cs typeface="+mn-cs"/>
              </a:rPr>
              <a:t>kibertámadások</a:t>
            </a:r>
            <a:r>
              <a:rPr lang="hu-HU" sz="1200" i="1" kern="1200" dirty="0">
                <a:solidFill>
                  <a:schemeClr val="tx1"/>
                </a:solidFill>
                <a:effectLst/>
                <a:latin typeface="+mn-lt"/>
                <a:ea typeface="+mn-ea"/>
                <a:cs typeface="+mn-cs"/>
              </a:rPr>
              <a:t> kihívásainak AI nélkül – mondja a válaszadók majd 70%-a! (Forrás: </a:t>
            </a:r>
            <a:r>
              <a:rPr lang="hu-HU" sz="1200" i="1" kern="1200" dirty="0" err="1">
                <a:solidFill>
                  <a:schemeClr val="tx1"/>
                </a:solidFill>
                <a:effectLst/>
                <a:latin typeface="+mn-lt"/>
                <a:ea typeface="+mn-ea"/>
                <a:cs typeface="+mn-cs"/>
              </a:rPr>
              <a:t>Capegemini</a:t>
            </a:r>
            <a:r>
              <a:rPr lang="hu-HU" sz="1200" i="1" kern="1200" dirty="0">
                <a:solidFill>
                  <a:schemeClr val="tx1"/>
                </a:solidFill>
                <a:effectLst/>
                <a:latin typeface="+mn-lt"/>
                <a:ea typeface="+mn-ea"/>
                <a:cs typeface="+mn-cs"/>
              </a:rPr>
              <a:t> felmérés 2019)</a:t>
            </a:r>
          </a:p>
          <a:p>
            <a:r>
              <a:rPr lang="hu-HU" dirty="0">
                <a:effectLst/>
              </a:rPr>
              <a:t>A </a:t>
            </a:r>
            <a:r>
              <a:rPr lang="hu-HU" dirty="0" err="1">
                <a:effectLst/>
              </a:rPr>
              <a:t>Capegemini</a:t>
            </a:r>
            <a:r>
              <a:rPr lang="hu-HU" dirty="0">
                <a:effectLst/>
              </a:rPr>
              <a:t> Kutató Intézet számos kimutatást készített az AI piaci használatáról. Egy alapos tanulmányban kimutatták, hogy ez a technológia gyakorlatilag megkerülhetetlen már e téren. 850 különböző méretű vállalat szakembereit kérdezték a fejlett országokban 2019 első felében arról, hogy cégüknél AI alkalmazása hol tart és merre tart. A felmérés sok nézőpontot megvizsgálva kimutatja, hogy a cégek több mint fele ilyen képességgel felszerelt megoldást vesz igénybe a hálózat-biztonság különféle területein, sőt bizonyos aspektusokban a 80%-</a:t>
            </a:r>
            <a:r>
              <a:rPr lang="hu-HU" dirty="0" err="1">
                <a:effectLst/>
              </a:rPr>
              <a:t>ot</a:t>
            </a:r>
            <a:r>
              <a:rPr lang="hu-HU" dirty="0">
                <a:effectLst/>
              </a:rPr>
              <a:t> is eléri az AI használata. A megkérdezett vállalatok jó része komoly összegeket vesztett </a:t>
            </a:r>
            <a:r>
              <a:rPr lang="hu-HU" dirty="0" err="1">
                <a:effectLst/>
              </a:rPr>
              <a:t>kibertámadások</a:t>
            </a:r>
            <a:r>
              <a:rPr lang="hu-HU" dirty="0">
                <a:effectLst/>
              </a:rPr>
              <a:t> során ezért nagy összegeket invesztál a fejlesztésbe, és 70%-</a:t>
            </a:r>
            <a:r>
              <a:rPr lang="hu-HU" dirty="0" err="1">
                <a:effectLst/>
              </a:rPr>
              <a:t>ban</a:t>
            </a:r>
            <a:r>
              <a:rPr lang="hu-HU" dirty="0">
                <a:effectLst/>
              </a:rPr>
              <a:t> az AI-</a:t>
            </a:r>
            <a:r>
              <a:rPr lang="hu-HU" dirty="0" err="1">
                <a:effectLst/>
              </a:rPr>
              <a:t>ban</a:t>
            </a:r>
            <a:r>
              <a:rPr lang="hu-HU" dirty="0">
                <a:effectLst/>
              </a:rPr>
              <a:t> látják a megoldás esélyét. </a:t>
            </a:r>
            <a:r>
              <a:rPr lang="en-US" sz="1200" kern="1200" dirty="0">
                <a:solidFill>
                  <a:schemeClr val="tx1"/>
                </a:solidFill>
                <a:effectLst/>
                <a:latin typeface="+mn-lt"/>
                <a:ea typeface="+mn-ea"/>
                <a:cs typeface="+mn-cs"/>
              </a:rPr>
              <a:t>（</a:t>
            </a:r>
            <a:r>
              <a:rPr lang="hu-HU" dirty="0">
                <a:effectLst/>
              </a:rPr>
              <a:t>Institute</a:t>
            </a:r>
            <a:r>
              <a:rPr lang="en-US" sz="1200" kern="1200" dirty="0">
                <a:solidFill>
                  <a:schemeClr val="tx1"/>
                </a:solidFill>
                <a:effectLst/>
                <a:latin typeface="+mn-lt"/>
                <a:ea typeface="+mn-ea"/>
                <a:cs typeface="+mn-cs"/>
              </a:rPr>
              <a:t>，</a:t>
            </a:r>
            <a:r>
              <a:rPr lang="hu-HU" dirty="0">
                <a:effectLst/>
              </a:rPr>
              <a:t>2019</a:t>
            </a:r>
            <a:r>
              <a:rPr lang="en-US" sz="1200" kern="1200" dirty="0">
                <a:solidFill>
                  <a:schemeClr val="tx1"/>
                </a:solidFill>
                <a:effectLst/>
                <a:latin typeface="+mn-lt"/>
                <a:ea typeface="+mn-ea"/>
                <a:cs typeface="+mn-cs"/>
              </a:rPr>
              <a:t>）</a:t>
            </a:r>
            <a:r>
              <a:rPr lang="hu-HU" dirty="0">
                <a:effectLst/>
              </a:rPr>
              <a:t> </a:t>
            </a:r>
            <a:r>
              <a:rPr lang="hu-HU" sz="1200" kern="1200" dirty="0" err="1">
                <a:solidFill>
                  <a:schemeClr val="tx1"/>
                </a:solidFill>
                <a:effectLst/>
                <a:latin typeface="+mn-lt"/>
                <a:ea typeface="+mn-ea"/>
                <a:cs typeface="+mn-cs"/>
              </a:rPr>
              <a:t>Capgemini</a:t>
            </a:r>
            <a:r>
              <a:rPr lang="hu-HU" sz="1200" kern="1200" dirty="0">
                <a:solidFill>
                  <a:schemeClr val="tx1"/>
                </a:solidFill>
                <a:effectLst/>
                <a:latin typeface="+mn-lt"/>
                <a:ea typeface="+mn-ea"/>
                <a:cs typeface="+mn-cs"/>
              </a:rPr>
              <a:t> Research Institute: </a:t>
            </a:r>
            <a:r>
              <a:rPr lang="hu-HU" sz="1200" i="1" kern="1200" dirty="0" err="1">
                <a:solidFill>
                  <a:schemeClr val="tx1"/>
                </a:solidFill>
                <a:effectLst/>
                <a:latin typeface="+mn-lt"/>
                <a:ea typeface="+mn-ea"/>
                <a:cs typeface="+mn-cs"/>
              </a:rPr>
              <a:t>Reinventing</a:t>
            </a:r>
            <a:r>
              <a:rPr lang="hu-HU" sz="1200" i="1" kern="1200" dirty="0">
                <a:solidFill>
                  <a:schemeClr val="tx1"/>
                </a:solidFill>
                <a:effectLst/>
                <a:latin typeface="+mn-lt"/>
                <a:ea typeface="+mn-ea"/>
                <a:cs typeface="+mn-cs"/>
              </a:rPr>
              <a:t> </a:t>
            </a:r>
            <a:r>
              <a:rPr lang="hu-HU" sz="1200" i="1" kern="1200" dirty="0" err="1">
                <a:solidFill>
                  <a:schemeClr val="tx1"/>
                </a:solidFill>
                <a:effectLst/>
                <a:latin typeface="+mn-lt"/>
                <a:ea typeface="+mn-ea"/>
                <a:cs typeface="+mn-cs"/>
              </a:rPr>
              <a:t>Cybersecurity</a:t>
            </a:r>
            <a:r>
              <a:rPr lang="hu-HU" sz="1200" i="1" kern="1200" dirty="0">
                <a:solidFill>
                  <a:schemeClr val="tx1"/>
                </a:solidFill>
                <a:effectLst/>
                <a:latin typeface="+mn-lt"/>
                <a:ea typeface="+mn-ea"/>
                <a:cs typeface="+mn-cs"/>
              </a:rPr>
              <a:t> </a:t>
            </a:r>
            <a:r>
              <a:rPr lang="hu-HU" sz="1200" i="1" kern="1200" dirty="0" err="1">
                <a:solidFill>
                  <a:schemeClr val="tx1"/>
                </a:solidFill>
                <a:effectLst/>
                <a:latin typeface="+mn-lt"/>
                <a:ea typeface="+mn-ea"/>
                <a:cs typeface="+mn-cs"/>
              </a:rPr>
              <a:t>with</a:t>
            </a:r>
            <a:r>
              <a:rPr lang="hu-HU" sz="1200" i="1" kern="1200" dirty="0">
                <a:solidFill>
                  <a:schemeClr val="tx1"/>
                </a:solidFill>
                <a:effectLst/>
                <a:latin typeface="+mn-lt"/>
                <a:ea typeface="+mn-ea"/>
                <a:cs typeface="+mn-cs"/>
              </a:rPr>
              <a:t> </a:t>
            </a:r>
            <a:r>
              <a:rPr lang="hu-HU" sz="1200" i="1" kern="1200" dirty="0" err="1">
                <a:solidFill>
                  <a:schemeClr val="tx1"/>
                </a:solidFill>
                <a:effectLst/>
                <a:latin typeface="+mn-lt"/>
                <a:ea typeface="+mn-ea"/>
                <a:cs typeface="+mn-cs"/>
              </a:rPr>
              <a:t>Artificial</a:t>
            </a:r>
            <a:r>
              <a:rPr lang="hu-HU" sz="1200" i="1" kern="1200" dirty="0">
                <a:solidFill>
                  <a:schemeClr val="tx1"/>
                </a:solidFill>
                <a:effectLst/>
                <a:latin typeface="+mn-lt"/>
                <a:ea typeface="+mn-ea"/>
                <a:cs typeface="+mn-cs"/>
              </a:rPr>
              <a:t> </a:t>
            </a:r>
            <a:r>
              <a:rPr lang="hu-HU" sz="1200" i="1" kern="1200" dirty="0" err="1">
                <a:solidFill>
                  <a:schemeClr val="tx1"/>
                </a:solidFill>
                <a:effectLst/>
                <a:latin typeface="+mn-lt"/>
                <a:ea typeface="+mn-ea"/>
                <a:cs typeface="+mn-cs"/>
              </a:rPr>
              <a:t>Intelligence</a:t>
            </a:r>
            <a:r>
              <a:rPr lang="hu-HU" sz="1200" i="1" kern="1200" dirty="0">
                <a:solidFill>
                  <a:schemeClr val="tx1"/>
                </a:solidFill>
                <a:effectLst/>
                <a:latin typeface="+mn-lt"/>
                <a:ea typeface="+mn-ea"/>
                <a:cs typeface="+mn-cs"/>
              </a:rPr>
              <a:t>.</a:t>
            </a:r>
            <a:r>
              <a:rPr lang="hu-HU" sz="1200" kern="1200" dirty="0">
                <a:solidFill>
                  <a:schemeClr val="tx1"/>
                </a:solidFill>
                <a:effectLst/>
                <a:latin typeface="+mn-lt"/>
                <a:ea typeface="+mn-ea"/>
                <a:cs typeface="+mn-cs"/>
              </a:rPr>
              <a:t> Párizs 2019 Forrás: </a:t>
            </a:r>
            <a:r>
              <a:rPr lang="hu-HU" sz="1200" u="sng" kern="1200" dirty="0">
                <a:solidFill>
                  <a:schemeClr val="tx1"/>
                </a:solidFill>
                <a:effectLst/>
                <a:latin typeface="+mn-lt"/>
                <a:ea typeface="+mn-ea"/>
                <a:cs typeface="+mn-cs"/>
                <a:hlinkClick r:id="rId3"/>
              </a:rPr>
              <a:t>https://www.capgemini.com/wp-content/uploads/2019/07/AI-in-Cybersecurity_Report_20190711_V06.pdf</a:t>
            </a:r>
            <a:r>
              <a:rPr lang="hu-HU" sz="1200" kern="1200" dirty="0">
                <a:solidFill>
                  <a:schemeClr val="tx1"/>
                </a:solidFill>
                <a:effectLst/>
                <a:latin typeface="+mn-lt"/>
                <a:ea typeface="+mn-ea"/>
                <a:cs typeface="+mn-cs"/>
              </a:rPr>
              <a:t> (2019. 10 17)</a:t>
            </a:r>
          </a:p>
          <a:p>
            <a:endParaRPr lang="hu-HU" dirty="0"/>
          </a:p>
        </p:txBody>
      </p:sp>
      <p:sp>
        <p:nvSpPr>
          <p:cNvPr id="4" name="Dia számának helye 3"/>
          <p:cNvSpPr>
            <a:spLocks noGrp="1"/>
          </p:cNvSpPr>
          <p:nvPr>
            <p:ph type="sldNum" sz="quarter" idx="10"/>
          </p:nvPr>
        </p:nvSpPr>
        <p:spPr/>
        <p:txBody>
          <a:bodyPr/>
          <a:lstStyle/>
          <a:p>
            <a:fld id="{E83F42E0-1F23-4494-B3B2-AE6B6124D02D}" type="slidenum">
              <a:rPr lang="hu-HU" smtClean="0"/>
              <a:t>19</a:t>
            </a:fld>
            <a:endParaRPr lang="hu-HU"/>
          </a:p>
        </p:txBody>
      </p:sp>
    </p:spTree>
    <p:extLst>
      <p:ext uri="{BB962C8B-B14F-4D97-AF65-F5344CB8AC3E}">
        <p14:creationId xmlns:p14="http://schemas.microsoft.com/office/powerpoint/2010/main" val="4102330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sz="1200" b="0" i="0" u="none" strike="noStrike" kern="1200" baseline="0" dirty="0">
                <a:solidFill>
                  <a:schemeClr val="tx1"/>
                </a:solidFill>
                <a:latin typeface="+mn-lt"/>
                <a:ea typeface="+mn-ea"/>
                <a:cs typeface="+mn-cs"/>
              </a:rPr>
              <a:t>Európa erre összesen 2,4–3,2 milliárd EUR-t fordított 2016-ban, szemben a 6,5–9,7 milliárd EUR-nak megfelelő ázsiai és a 12,1–18,6 milliárd EUR-nak megfelelő észak-amerikai összeggel. Forrás: 10 </a:t>
            </a:r>
            <a:r>
              <a:rPr lang="hu-HU" sz="1200" b="0" i="0" u="none" strike="noStrike" kern="1200" baseline="0" dirty="0" err="1">
                <a:solidFill>
                  <a:schemeClr val="tx1"/>
                </a:solidFill>
                <a:latin typeface="+mn-lt"/>
                <a:ea typeface="+mn-ea"/>
                <a:cs typeface="+mn-cs"/>
              </a:rPr>
              <a:t>imperatives</a:t>
            </a:r>
            <a:r>
              <a:rPr lang="hu-HU" sz="1200" b="0" i="0" u="none" strike="noStrike" kern="1200" baseline="0" dirty="0">
                <a:solidFill>
                  <a:schemeClr val="tx1"/>
                </a:solidFill>
                <a:latin typeface="+mn-lt"/>
                <a:ea typeface="+mn-ea"/>
                <a:cs typeface="+mn-cs"/>
              </a:rPr>
              <a:t> </a:t>
            </a:r>
            <a:r>
              <a:rPr lang="hu-HU" sz="1200" b="0" i="0" u="none" strike="noStrike" kern="1200" baseline="0" dirty="0" err="1">
                <a:solidFill>
                  <a:schemeClr val="tx1"/>
                </a:solidFill>
                <a:latin typeface="+mn-lt"/>
                <a:ea typeface="+mn-ea"/>
                <a:cs typeface="+mn-cs"/>
              </a:rPr>
              <a:t>for</a:t>
            </a:r>
            <a:r>
              <a:rPr lang="hu-HU" sz="1200" b="0" i="0" u="none" strike="noStrike" kern="1200" baseline="0" dirty="0">
                <a:solidFill>
                  <a:schemeClr val="tx1"/>
                </a:solidFill>
                <a:latin typeface="+mn-lt"/>
                <a:ea typeface="+mn-ea"/>
                <a:cs typeface="+mn-cs"/>
              </a:rPr>
              <a:t> Europe in </a:t>
            </a:r>
            <a:r>
              <a:rPr lang="hu-HU" sz="1200" b="0" i="0" u="none" strike="noStrike" kern="1200" baseline="0" dirty="0" err="1">
                <a:solidFill>
                  <a:schemeClr val="tx1"/>
                </a:solidFill>
                <a:latin typeface="+mn-lt"/>
                <a:ea typeface="+mn-ea"/>
                <a:cs typeface="+mn-cs"/>
              </a:rPr>
              <a:t>the</a:t>
            </a:r>
            <a:r>
              <a:rPr lang="hu-HU" sz="1200" b="0" i="0" u="none" strike="noStrike" kern="1200" baseline="0" dirty="0">
                <a:solidFill>
                  <a:schemeClr val="tx1"/>
                </a:solidFill>
                <a:latin typeface="+mn-lt"/>
                <a:ea typeface="+mn-ea"/>
                <a:cs typeface="+mn-cs"/>
              </a:rPr>
              <a:t> </a:t>
            </a:r>
            <a:r>
              <a:rPr lang="hu-HU" sz="1200" b="0" i="0" u="none" strike="noStrike" kern="1200" baseline="0" dirty="0" err="1">
                <a:solidFill>
                  <a:schemeClr val="tx1"/>
                </a:solidFill>
                <a:latin typeface="+mn-lt"/>
                <a:ea typeface="+mn-ea"/>
                <a:cs typeface="+mn-cs"/>
              </a:rPr>
              <a:t>age</a:t>
            </a:r>
            <a:r>
              <a:rPr lang="hu-HU" sz="1200" b="0" i="0" u="none" strike="noStrike" kern="1200" baseline="0" dirty="0">
                <a:solidFill>
                  <a:schemeClr val="tx1"/>
                </a:solidFill>
                <a:latin typeface="+mn-lt"/>
                <a:ea typeface="+mn-ea"/>
                <a:cs typeface="+mn-cs"/>
              </a:rPr>
              <a:t> of AI and </a:t>
            </a:r>
            <a:r>
              <a:rPr lang="hu-HU" sz="1200" b="0" i="0" u="none" strike="noStrike" kern="1200" baseline="0" dirty="0" err="1">
                <a:solidFill>
                  <a:schemeClr val="tx1"/>
                </a:solidFill>
                <a:latin typeface="+mn-lt"/>
                <a:ea typeface="+mn-ea"/>
                <a:cs typeface="+mn-cs"/>
              </a:rPr>
              <a:t>automation</a:t>
            </a:r>
            <a:r>
              <a:rPr lang="hu-HU" sz="1200" b="0" i="0" u="none" strike="noStrike" kern="1200" baseline="0" dirty="0">
                <a:solidFill>
                  <a:schemeClr val="tx1"/>
                </a:solidFill>
                <a:latin typeface="+mn-lt"/>
                <a:ea typeface="+mn-ea"/>
                <a:cs typeface="+mn-cs"/>
              </a:rPr>
              <a:t>, </a:t>
            </a:r>
            <a:r>
              <a:rPr lang="hu-HU" sz="1200" b="0" i="0" u="none" strike="noStrike" kern="1200" baseline="0" dirty="0" err="1">
                <a:solidFill>
                  <a:schemeClr val="tx1"/>
                </a:solidFill>
                <a:latin typeface="+mn-lt"/>
                <a:ea typeface="+mn-ea"/>
                <a:cs typeface="+mn-cs"/>
              </a:rPr>
              <a:t>McKinsey</a:t>
            </a:r>
            <a:r>
              <a:rPr lang="hu-HU" sz="1200" b="0" i="0" u="none" strike="noStrike" kern="1200" baseline="0" dirty="0">
                <a:solidFill>
                  <a:schemeClr val="tx1"/>
                </a:solidFill>
                <a:latin typeface="+mn-lt"/>
                <a:ea typeface="+mn-ea"/>
                <a:cs typeface="+mn-cs"/>
              </a:rPr>
              <a:t>, 2017 </a:t>
            </a:r>
            <a:endParaRPr lang="hu-HU" dirty="0"/>
          </a:p>
        </p:txBody>
      </p:sp>
      <p:sp>
        <p:nvSpPr>
          <p:cNvPr id="4" name="Dia számának helye 3"/>
          <p:cNvSpPr>
            <a:spLocks noGrp="1"/>
          </p:cNvSpPr>
          <p:nvPr>
            <p:ph type="sldNum" sz="quarter" idx="10"/>
          </p:nvPr>
        </p:nvSpPr>
        <p:spPr/>
        <p:txBody>
          <a:bodyPr/>
          <a:lstStyle/>
          <a:p>
            <a:fld id="{5E580349-A7D6-4F8A-BEE7-6B66EA671FC0}" type="slidenum">
              <a:rPr lang="hu-HU" smtClean="0"/>
              <a:t>22</a:t>
            </a:fld>
            <a:endParaRPr lang="hu-HU"/>
          </a:p>
        </p:txBody>
      </p:sp>
    </p:spTree>
    <p:extLst>
      <p:ext uri="{BB962C8B-B14F-4D97-AF65-F5344CB8AC3E}">
        <p14:creationId xmlns:p14="http://schemas.microsoft.com/office/powerpoint/2010/main" val="30270293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hu-HU"/>
              <a:t>Mintacím szerkesztése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dirty="0"/>
          </a:p>
        </p:txBody>
      </p:sp>
      <p:sp>
        <p:nvSpPr>
          <p:cNvPr id="4" name="Date Placeholder 3"/>
          <p:cNvSpPr>
            <a:spLocks noGrp="1"/>
          </p:cNvSpPr>
          <p:nvPr>
            <p:ph type="dt" sz="half" idx="10"/>
          </p:nvPr>
        </p:nvSpPr>
        <p:spPr>
          <a:xfrm>
            <a:off x="7077511" y="5410201"/>
            <a:ext cx="2743200" cy="365125"/>
          </a:xfrm>
        </p:spPr>
        <p:txBody>
          <a:bodyPr/>
          <a:lstStyle/>
          <a:p>
            <a:r>
              <a:rPr lang="hu-HU"/>
              <a:t>11/14/2019</a:t>
            </a:r>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US"/>
              <a:t>Fehér András őrangy</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50332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hu-HU"/>
              <a:t>Mintacím szerkesztése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r>
              <a:rPr lang="hu-HU"/>
              <a:t>11/14/2019</a:t>
            </a:r>
            <a:endParaRPr lang="en-US" dirty="0"/>
          </a:p>
        </p:txBody>
      </p:sp>
      <p:sp>
        <p:nvSpPr>
          <p:cNvPr id="6" name="Footer Placeholder 5"/>
          <p:cNvSpPr>
            <a:spLocks noGrp="1"/>
          </p:cNvSpPr>
          <p:nvPr>
            <p:ph type="ftr" sz="quarter" idx="11"/>
          </p:nvPr>
        </p:nvSpPr>
        <p:spPr/>
        <p:txBody>
          <a:bodyPr/>
          <a:lstStyle/>
          <a:p>
            <a:r>
              <a:rPr lang="en-US"/>
              <a:t>Fehér András őrangy</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72669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r>
              <a:rPr lang="hu-HU"/>
              <a:t>11/14/2019</a:t>
            </a:r>
            <a:endParaRPr lang="en-US" dirty="0"/>
          </a:p>
        </p:txBody>
      </p:sp>
      <p:sp>
        <p:nvSpPr>
          <p:cNvPr id="6" name="Footer Placeholder 5"/>
          <p:cNvSpPr>
            <a:spLocks noGrp="1"/>
          </p:cNvSpPr>
          <p:nvPr>
            <p:ph type="ftr" sz="quarter" idx="11"/>
          </p:nvPr>
        </p:nvSpPr>
        <p:spPr/>
        <p:txBody>
          <a:bodyPr/>
          <a:lstStyle/>
          <a:p>
            <a:r>
              <a:rPr lang="en-US"/>
              <a:t>Fehér András őrangy</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335263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hu-HU"/>
              <a:t>Kép beszúrásához kattintson az ikonra</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r>
              <a:rPr lang="hu-HU"/>
              <a:t>11/14/2019</a:t>
            </a:r>
            <a:endParaRPr lang="en-US" dirty="0"/>
          </a:p>
        </p:txBody>
      </p:sp>
      <p:sp>
        <p:nvSpPr>
          <p:cNvPr id="6" name="Footer Placeholder 5"/>
          <p:cNvSpPr>
            <a:spLocks noGrp="1"/>
          </p:cNvSpPr>
          <p:nvPr>
            <p:ph type="ftr" sz="quarter" idx="11"/>
          </p:nvPr>
        </p:nvSpPr>
        <p:spPr/>
        <p:txBody>
          <a:bodyPr/>
          <a:lstStyle/>
          <a:p>
            <a:r>
              <a:rPr lang="en-US"/>
              <a:t>Fehér András őrangy</a:t>
            </a:r>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28269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hu-HU"/>
              <a:t>Mintacím szerkesztése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r>
              <a:rPr lang="hu-HU"/>
              <a:t>11/14/2019</a:t>
            </a:r>
            <a:endParaRPr lang="en-US" dirty="0"/>
          </a:p>
        </p:txBody>
      </p:sp>
      <p:sp>
        <p:nvSpPr>
          <p:cNvPr id="6" name="Footer Placeholder 5"/>
          <p:cNvSpPr>
            <a:spLocks noGrp="1"/>
          </p:cNvSpPr>
          <p:nvPr>
            <p:ph type="ftr" sz="quarter" idx="11"/>
          </p:nvPr>
        </p:nvSpPr>
        <p:spPr/>
        <p:txBody>
          <a:bodyPr/>
          <a:lstStyle/>
          <a:p>
            <a:r>
              <a:rPr lang="en-US"/>
              <a:t>Fehér András őrangy</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98137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hu-HU"/>
              <a:t>Mintacím szerkesztése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r>
              <a:rPr lang="hu-HU"/>
              <a:t>11/14/2019</a:t>
            </a:r>
            <a:endParaRPr lang="en-US" dirty="0"/>
          </a:p>
        </p:txBody>
      </p:sp>
      <p:sp>
        <p:nvSpPr>
          <p:cNvPr id="6" name="Footer Placeholder 5"/>
          <p:cNvSpPr>
            <a:spLocks noGrp="1"/>
          </p:cNvSpPr>
          <p:nvPr>
            <p:ph type="ftr" sz="quarter" idx="11"/>
          </p:nvPr>
        </p:nvSpPr>
        <p:spPr/>
        <p:txBody>
          <a:bodyPr/>
          <a:lstStyle/>
          <a:p>
            <a:r>
              <a:rPr lang="en-US"/>
              <a:t>Fehér András őrangy</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56708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hu-HU"/>
              <a:t>Mintacím szerkesztése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r>
              <a:rPr lang="hu-HU"/>
              <a:t>11/14/2019</a:t>
            </a:r>
            <a:endParaRPr lang="en-US" dirty="0"/>
          </a:p>
        </p:txBody>
      </p:sp>
      <p:sp>
        <p:nvSpPr>
          <p:cNvPr id="6" name="Footer Placeholder 5"/>
          <p:cNvSpPr>
            <a:spLocks noGrp="1"/>
          </p:cNvSpPr>
          <p:nvPr>
            <p:ph type="ftr" sz="quarter" idx="11"/>
          </p:nvPr>
        </p:nvSpPr>
        <p:spPr/>
        <p:txBody>
          <a:bodyPr/>
          <a:lstStyle/>
          <a:p>
            <a:r>
              <a:rPr lang="en-US"/>
              <a:t>Fehér András őrangy</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967457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hasáb">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hu-HU"/>
              <a:t>Mintacím szerkesztése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3" name="Date Placeholder 2"/>
          <p:cNvSpPr>
            <a:spLocks noGrp="1"/>
          </p:cNvSpPr>
          <p:nvPr>
            <p:ph type="dt" sz="half" idx="10"/>
          </p:nvPr>
        </p:nvSpPr>
        <p:spPr/>
        <p:txBody>
          <a:bodyPr/>
          <a:lstStyle/>
          <a:p>
            <a:r>
              <a:rPr lang="hu-HU"/>
              <a:t>11/14/2019</a:t>
            </a:r>
            <a:endParaRPr lang="en-US" dirty="0"/>
          </a:p>
        </p:txBody>
      </p:sp>
      <p:sp>
        <p:nvSpPr>
          <p:cNvPr id="4" name="Footer Placeholder 3"/>
          <p:cNvSpPr>
            <a:spLocks noGrp="1"/>
          </p:cNvSpPr>
          <p:nvPr>
            <p:ph type="ftr" sz="quarter" idx="11"/>
          </p:nvPr>
        </p:nvSpPr>
        <p:spPr/>
        <p:txBody>
          <a:bodyPr/>
          <a:lstStyle/>
          <a:p>
            <a:r>
              <a:rPr lang="en-US"/>
              <a:t>Fehér András őrangy</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64228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képhasáb">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hu-HU"/>
              <a:t>Mintacím szerkesztése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hu-HU"/>
              <a:t>Kép beszúrásához kattintson az ikonra</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hu-HU"/>
              <a:t>Kép beszúrásához kattintson az ikonra</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hu-HU"/>
              <a:t>Kép beszúrásához kattintson az ikonra</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3" name="Date Placeholder 2"/>
          <p:cNvSpPr>
            <a:spLocks noGrp="1"/>
          </p:cNvSpPr>
          <p:nvPr>
            <p:ph type="dt" sz="half" idx="10"/>
          </p:nvPr>
        </p:nvSpPr>
        <p:spPr/>
        <p:txBody>
          <a:bodyPr/>
          <a:lstStyle/>
          <a:p>
            <a:r>
              <a:rPr lang="hu-HU"/>
              <a:t>11/14/2019</a:t>
            </a:r>
            <a:endParaRPr lang="en-US" dirty="0"/>
          </a:p>
        </p:txBody>
      </p:sp>
      <p:sp>
        <p:nvSpPr>
          <p:cNvPr id="4" name="Footer Placeholder 3"/>
          <p:cNvSpPr>
            <a:spLocks noGrp="1"/>
          </p:cNvSpPr>
          <p:nvPr>
            <p:ph type="ftr" sz="quarter" idx="11"/>
          </p:nvPr>
        </p:nvSpPr>
        <p:spPr/>
        <p:txBody>
          <a:bodyPr/>
          <a:lstStyle/>
          <a:p>
            <a:r>
              <a:rPr lang="en-US"/>
              <a:t>Fehér András őrangy</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49332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ím é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62FD0D1-A681-459B-92F0-28EC356B7B80}"/>
              </a:ext>
            </a:extLst>
          </p:cNvPr>
          <p:cNvSpPr>
            <a:spLocks noGrp="1"/>
          </p:cNvSpPr>
          <p:nvPr>
            <p:ph type="title"/>
          </p:nvPr>
        </p:nvSpPr>
        <p:spPr/>
        <p:txBody>
          <a:bodyPr/>
          <a:lstStyle/>
          <a:p>
            <a:r>
              <a:rPr lang="hu-HU"/>
              <a:t>Mintacím szerkesztése</a:t>
            </a:r>
          </a:p>
        </p:txBody>
      </p:sp>
      <p:sp>
        <p:nvSpPr>
          <p:cNvPr id="3" name="Szöveg helye 2">
            <a:extLst>
              <a:ext uri="{FF2B5EF4-FFF2-40B4-BE49-F238E27FC236}">
                <a16:creationId xmlns:a16="http://schemas.microsoft.com/office/drawing/2014/main" id="{97A03B66-2656-47E9-AE07-69289C5368AA}"/>
              </a:ext>
            </a:extLst>
          </p:cNvPr>
          <p:cNvSpPr>
            <a:spLocks noGrp="1"/>
          </p:cNvSpPr>
          <p:nvPr>
            <p:ph type="body"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1B5B7AF-E846-4F59-A4CB-BFCA4357541C}"/>
              </a:ext>
            </a:extLst>
          </p:cNvPr>
          <p:cNvSpPr>
            <a:spLocks noGrp="1"/>
          </p:cNvSpPr>
          <p:nvPr>
            <p:ph type="dt" sz="half" idx="10"/>
          </p:nvPr>
        </p:nvSpPr>
        <p:spPr/>
        <p:txBody>
          <a:bodyPr/>
          <a:lstStyle/>
          <a:p>
            <a:fld id="{E84CDC24-FB21-4692-B2D9-455E8BDECBCB}" type="datetimeFigureOut">
              <a:rPr lang="hu-HU" smtClean="0"/>
              <a:t>2019.11.13.</a:t>
            </a:fld>
            <a:endParaRPr lang="hu-HU"/>
          </a:p>
        </p:txBody>
      </p:sp>
      <p:sp>
        <p:nvSpPr>
          <p:cNvPr id="5" name="Élőláb helye 4">
            <a:extLst>
              <a:ext uri="{FF2B5EF4-FFF2-40B4-BE49-F238E27FC236}">
                <a16:creationId xmlns:a16="http://schemas.microsoft.com/office/drawing/2014/main" id="{BC938DDD-4E1C-4295-837C-43C524E9F3A0}"/>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456D40C7-D683-4C8F-8C6D-252FF0645BB6}"/>
              </a:ext>
            </a:extLst>
          </p:cNvPr>
          <p:cNvSpPr>
            <a:spLocks noGrp="1"/>
          </p:cNvSpPr>
          <p:nvPr>
            <p:ph type="sldNum" sz="quarter" idx="12"/>
          </p:nvPr>
        </p:nvSpPr>
        <p:spPr/>
        <p:txBody>
          <a:bodyPr/>
          <a:lstStyle/>
          <a:p>
            <a:fld id="{73C7877D-5D85-49A0-80CC-41AEE208F420}" type="slidenum">
              <a:rPr lang="hu-HU" smtClean="0"/>
              <a:t>‹#›</a:t>
            </a:fld>
            <a:endParaRPr lang="hu-HU"/>
          </a:p>
        </p:txBody>
      </p:sp>
    </p:spTree>
    <p:extLst>
      <p:ext uri="{BB962C8B-B14F-4D97-AF65-F5344CB8AC3E}">
        <p14:creationId xmlns:p14="http://schemas.microsoft.com/office/powerpoint/2010/main" val="3261549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hu-HU"/>
              <a:t>Mintacím szerkesztése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dirty="0"/>
          </a:p>
        </p:txBody>
      </p:sp>
      <p:sp>
        <p:nvSpPr>
          <p:cNvPr id="4" name="Date Placeholder 3"/>
          <p:cNvSpPr>
            <a:spLocks noGrp="1"/>
          </p:cNvSpPr>
          <p:nvPr>
            <p:ph type="dt" sz="half" idx="10"/>
          </p:nvPr>
        </p:nvSpPr>
        <p:spPr>
          <a:xfrm>
            <a:off x="7077511" y="5410201"/>
            <a:ext cx="2743200" cy="365125"/>
          </a:xfrm>
        </p:spPr>
        <p:txBody>
          <a:bodyPr/>
          <a:lstStyle/>
          <a:p>
            <a:r>
              <a:rPr lang="hu-HU"/>
              <a:t>11/14/2019</a:t>
            </a:r>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US"/>
              <a:t>Fehér András őrangy</a:t>
            </a:r>
            <a:endParaRPr lang="en-US" dirty="0"/>
          </a:p>
        </p:txBody>
      </p:sp>
      <p:sp>
        <p:nvSpPr>
          <p:cNvPr id="6" name="Slide Number Placeholder 5"/>
          <p:cNvSpPr>
            <a:spLocks noGrp="1"/>
          </p:cNvSpPr>
          <p:nvPr>
            <p:ph type="sldNum" sz="quarter" idx="12"/>
          </p:nvPr>
        </p:nvSpPr>
        <p:spPr>
          <a:xfrm>
            <a:off x="9896911" y="5410199"/>
            <a:ext cx="771089"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529189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ök_ür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284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Date Placeholder 3"/>
          <p:cNvSpPr>
            <a:spLocks noGrp="1"/>
          </p:cNvSpPr>
          <p:nvPr>
            <p:ph type="dt" sz="half" idx="10"/>
          </p:nvPr>
        </p:nvSpPr>
        <p:spPr/>
        <p:txBody>
          <a:bodyPr/>
          <a:lstStyle/>
          <a:p>
            <a:r>
              <a:rPr lang="hu-HU"/>
              <a:t>11/14/2019</a:t>
            </a:r>
            <a:endParaRPr lang="en-US" dirty="0"/>
          </a:p>
        </p:txBody>
      </p:sp>
      <p:sp>
        <p:nvSpPr>
          <p:cNvPr id="5" name="Footer Placeholder 4"/>
          <p:cNvSpPr>
            <a:spLocks noGrp="1"/>
          </p:cNvSpPr>
          <p:nvPr>
            <p:ph type="ftr" sz="quarter" idx="11"/>
          </p:nvPr>
        </p:nvSpPr>
        <p:spPr/>
        <p:txBody>
          <a:bodyPr/>
          <a:lstStyle/>
          <a:p>
            <a:r>
              <a:rPr lang="en-US"/>
              <a:t>Fehér András őrangy</a:t>
            </a:r>
            <a:endParaRPr lang="en-US" dirty="0"/>
          </a:p>
        </p:txBody>
      </p:sp>
      <p:sp>
        <p:nvSpPr>
          <p:cNvPr id="6" name="Slide Number Placeholder 5"/>
          <p:cNvSpPr>
            <a:spLocks noGrp="1"/>
          </p:cNvSpPr>
          <p:nvPr>
            <p:ph type="sldNum" sz="quarter" idx="12"/>
          </p:nvPr>
        </p:nvSpPr>
        <p:spPr>
          <a:xfrm>
            <a:off x="11281187" y="623888"/>
            <a:ext cx="771089"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53705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idx="1"/>
          </p:nvPr>
        </p:nvSpPr>
        <p:spPr/>
        <p:txBody>
          <a:bodyPr/>
          <a:lstStyle>
            <a:lvl1pPr>
              <a:defRPr/>
            </a:lvl1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4" name="Date Placeholder 3"/>
          <p:cNvSpPr>
            <a:spLocks noGrp="1"/>
          </p:cNvSpPr>
          <p:nvPr>
            <p:ph type="dt" sz="half" idx="10"/>
          </p:nvPr>
        </p:nvSpPr>
        <p:spPr/>
        <p:txBody>
          <a:bodyPr/>
          <a:lstStyle/>
          <a:p>
            <a:r>
              <a:rPr lang="hu-HU"/>
              <a:t>11/14/2019</a:t>
            </a:r>
            <a:endParaRPr lang="en-US" dirty="0"/>
          </a:p>
        </p:txBody>
      </p:sp>
      <p:sp>
        <p:nvSpPr>
          <p:cNvPr id="5" name="Footer Placeholder 4"/>
          <p:cNvSpPr>
            <a:spLocks noGrp="1"/>
          </p:cNvSpPr>
          <p:nvPr>
            <p:ph type="ftr" sz="quarter" idx="11"/>
          </p:nvPr>
        </p:nvSpPr>
        <p:spPr/>
        <p:txBody>
          <a:bodyPr/>
          <a:lstStyle/>
          <a:p>
            <a:r>
              <a:rPr lang="en-US"/>
              <a:t>Fehér András őrangy</a:t>
            </a:r>
            <a:endParaRPr lang="en-US" dirty="0"/>
          </a:p>
        </p:txBody>
      </p:sp>
      <p:sp>
        <p:nvSpPr>
          <p:cNvPr id="6" name="Slide Number Placeholder 5"/>
          <p:cNvSpPr>
            <a:spLocks noGrp="1"/>
          </p:cNvSpPr>
          <p:nvPr>
            <p:ph type="sldNum" sz="quarter" idx="12"/>
          </p:nvPr>
        </p:nvSpPr>
        <p:spPr>
          <a:xfrm>
            <a:off x="11281187" y="623888"/>
            <a:ext cx="771089" cy="365125"/>
          </a:xfrm>
          <a:prstGeom prst="rect">
            <a:avLst/>
          </a:prstGeom>
        </p:spPr>
        <p:txBody>
          <a:bodyPr/>
          <a:lstStyle/>
          <a:p>
            <a:fld id="{D57F1E4F-1CFF-5643-939E-02111984F565}" type="slidenum">
              <a:rPr lang="en-US" smtClean="0"/>
              <a:t>‹#›</a:t>
            </a:fld>
            <a:endParaRPr lang="en-US" dirty="0"/>
          </a:p>
        </p:txBody>
      </p:sp>
      <p:sp>
        <p:nvSpPr>
          <p:cNvPr id="7" name="Tartalom helye 10"/>
          <p:cNvSpPr>
            <a:spLocks noGrp="1"/>
          </p:cNvSpPr>
          <p:nvPr>
            <p:ph sz="quarter" idx="13" hasCustomPrompt="1"/>
          </p:nvPr>
        </p:nvSpPr>
        <p:spPr>
          <a:xfrm>
            <a:off x="281355" y="2022354"/>
            <a:ext cx="677008" cy="2804624"/>
          </a:xfrm>
        </p:spPr>
        <p:txBody>
          <a:bodyPr vert="vert270" anchor="ctr"/>
          <a:lstStyle>
            <a:lvl1pPr marL="0" indent="0" algn="ctr">
              <a:buNone/>
              <a:defRPr/>
            </a:lvl1pPr>
            <a:lvl2pPr algn="ctr">
              <a:defRPr/>
            </a:lvl2pPr>
            <a:lvl3pPr algn="ctr">
              <a:defRPr/>
            </a:lvl3pPr>
            <a:lvl4pPr algn="ctr">
              <a:defRPr/>
            </a:lvl4pPr>
            <a:lvl5pPr algn="ctr">
              <a:defRPr/>
            </a:lvl5pPr>
          </a:lstStyle>
          <a:p>
            <a:pPr lvl="0"/>
            <a:r>
              <a:rPr lang="hu-HU" dirty="0"/>
              <a:t>Mintaszöveg-2</a:t>
            </a:r>
          </a:p>
        </p:txBody>
      </p:sp>
    </p:spTree>
    <p:extLst>
      <p:ext uri="{BB962C8B-B14F-4D97-AF65-F5344CB8AC3E}">
        <p14:creationId xmlns:p14="http://schemas.microsoft.com/office/powerpoint/2010/main" val="3391394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1411" y="1419226"/>
            <a:ext cx="9906000" cy="2852737"/>
          </a:xfrm>
        </p:spPr>
        <p:txBody>
          <a:bodyPr anchor="b">
            <a:normAutofit/>
          </a:bodyPr>
          <a:lstStyle>
            <a:lvl1pPr>
              <a:defRPr sz="3600"/>
            </a:lvl1pPr>
          </a:lstStyle>
          <a:p>
            <a:r>
              <a:rPr lang="hu-HU" dirty="0"/>
              <a:t>Mintacím </a:t>
            </a:r>
            <a:r>
              <a:rPr lang="hu-HU" dirty="0" err="1"/>
              <a:t>szerkesztésE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r>
              <a:rPr lang="hu-HU"/>
              <a:t>11/14/2019</a:t>
            </a:r>
            <a:endParaRPr lang="en-US" dirty="0"/>
          </a:p>
        </p:txBody>
      </p:sp>
      <p:sp>
        <p:nvSpPr>
          <p:cNvPr id="5" name="Footer Placeholder 4"/>
          <p:cNvSpPr>
            <a:spLocks noGrp="1"/>
          </p:cNvSpPr>
          <p:nvPr>
            <p:ph type="ftr" sz="quarter" idx="11"/>
          </p:nvPr>
        </p:nvSpPr>
        <p:spPr/>
        <p:txBody>
          <a:bodyPr/>
          <a:lstStyle/>
          <a:p>
            <a:r>
              <a:rPr lang="en-US"/>
              <a:t>Fehér András őrangy</a:t>
            </a:r>
            <a:endParaRPr lang="en-US" dirty="0"/>
          </a:p>
        </p:txBody>
      </p:sp>
      <p:sp>
        <p:nvSpPr>
          <p:cNvPr id="6" name="Slide Number Placeholder 5"/>
          <p:cNvSpPr>
            <a:spLocks noGrp="1"/>
          </p:cNvSpPr>
          <p:nvPr>
            <p:ph type="sldNum" sz="quarter" idx="12"/>
          </p:nvPr>
        </p:nvSpPr>
        <p:spPr>
          <a:xfrm>
            <a:off x="11281187" y="623888"/>
            <a:ext cx="771089"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37975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2 tartalomrész_ja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1141410" y="1116623"/>
            <a:ext cx="4878389" cy="4674577"/>
          </a:xfrm>
        </p:spPr>
        <p:txBody>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4" name="Content Placeholder 3"/>
          <p:cNvSpPr>
            <a:spLocks noGrp="1"/>
          </p:cNvSpPr>
          <p:nvPr>
            <p:ph sz="half" idx="2"/>
          </p:nvPr>
        </p:nvSpPr>
        <p:spPr>
          <a:xfrm>
            <a:off x="6172200" y="1116623"/>
            <a:ext cx="4875211" cy="4674577"/>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r>
              <a:rPr lang="hu-HU"/>
              <a:t>11/14/2019</a:t>
            </a:r>
            <a:endParaRPr lang="en-US" dirty="0"/>
          </a:p>
        </p:txBody>
      </p:sp>
      <p:sp>
        <p:nvSpPr>
          <p:cNvPr id="6" name="Footer Placeholder 5"/>
          <p:cNvSpPr>
            <a:spLocks noGrp="1"/>
          </p:cNvSpPr>
          <p:nvPr>
            <p:ph type="ftr" sz="quarter" idx="11"/>
          </p:nvPr>
        </p:nvSpPr>
        <p:spPr/>
        <p:txBody>
          <a:bodyPr/>
          <a:lstStyle/>
          <a:p>
            <a:r>
              <a:rPr lang="en-US"/>
              <a:t>Fehér András őrangy</a:t>
            </a:r>
            <a:endParaRPr lang="en-US" dirty="0"/>
          </a:p>
        </p:txBody>
      </p:sp>
      <p:sp>
        <p:nvSpPr>
          <p:cNvPr id="7" name="Slide Number Placeholder 6"/>
          <p:cNvSpPr>
            <a:spLocks noGrp="1"/>
          </p:cNvSpPr>
          <p:nvPr>
            <p:ph type="sldNum" sz="quarter" idx="12"/>
          </p:nvPr>
        </p:nvSpPr>
        <p:spPr>
          <a:xfrm>
            <a:off x="11281187" y="623888"/>
            <a:ext cx="771089"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921970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hu-HU"/>
              <a:t>Mintacím szerkesztése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1141410" y="3073397"/>
            <a:ext cx="4878391" cy="2717801"/>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6172200" y="3073397"/>
            <a:ext cx="4875210" cy="2717801"/>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7" name="Date Placeholder 6"/>
          <p:cNvSpPr>
            <a:spLocks noGrp="1"/>
          </p:cNvSpPr>
          <p:nvPr>
            <p:ph type="dt" sz="half" idx="10"/>
          </p:nvPr>
        </p:nvSpPr>
        <p:spPr/>
        <p:txBody>
          <a:bodyPr/>
          <a:lstStyle/>
          <a:p>
            <a:r>
              <a:rPr lang="hu-HU"/>
              <a:t>11/14/2019</a:t>
            </a:r>
            <a:endParaRPr lang="en-US" dirty="0"/>
          </a:p>
        </p:txBody>
      </p:sp>
      <p:sp>
        <p:nvSpPr>
          <p:cNvPr id="8" name="Footer Placeholder 7"/>
          <p:cNvSpPr>
            <a:spLocks noGrp="1"/>
          </p:cNvSpPr>
          <p:nvPr>
            <p:ph type="ftr" sz="quarter" idx="11"/>
          </p:nvPr>
        </p:nvSpPr>
        <p:spPr/>
        <p:txBody>
          <a:bodyPr/>
          <a:lstStyle/>
          <a:p>
            <a:r>
              <a:rPr lang="en-US"/>
              <a:t>Fehér András őrangy</a:t>
            </a:r>
            <a:endParaRPr lang="en-US" dirty="0"/>
          </a:p>
        </p:txBody>
      </p:sp>
      <p:sp>
        <p:nvSpPr>
          <p:cNvPr id="9" name="Slide Number Placeholder 8"/>
          <p:cNvSpPr>
            <a:spLocks noGrp="1"/>
          </p:cNvSpPr>
          <p:nvPr>
            <p:ph type="sldNum" sz="quarter" idx="12"/>
          </p:nvPr>
        </p:nvSpPr>
        <p:spPr>
          <a:xfrm>
            <a:off x="11281187" y="623888"/>
            <a:ext cx="771089"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51861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Összehasonlítá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1409" y="951888"/>
            <a:ext cx="4878391" cy="501264"/>
          </a:xfrm>
        </p:spPr>
        <p:txBody>
          <a:bodyPr anchor="b"/>
          <a:lstStyle>
            <a:lvl1pPr marL="0" indent="0" algn="ctr">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4" name="Content Placeholder 3"/>
          <p:cNvSpPr>
            <a:spLocks noGrp="1"/>
          </p:cNvSpPr>
          <p:nvPr>
            <p:ph sz="half" idx="2"/>
          </p:nvPr>
        </p:nvSpPr>
        <p:spPr>
          <a:xfrm>
            <a:off x="1141410" y="1540345"/>
            <a:ext cx="4878391" cy="4654509"/>
          </a:xfrm>
        </p:spPr>
        <p:txBody>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5" name="Text Placeholder 4"/>
          <p:cNvSpPr>
            <a:spLocks noGrp="1"/>
          </p:cNvSpPr>
          <p:nvPr>
            <p:ph type="body" sz="quarter" idx="3"/>
          </p:nvPr>
        </p:nvSpPr>
        <p:spPr>
          <a:xfrm>
            <a:off x="6172200" y="951888"/>
            <a:ext cx="4875210" cy="501264"/>
          </a:xfrm>
        </p:spPr>
        <p:txBody>
          <a:bodyPr anchor="b"/>
          <a:lstStyle>
            <a:lvl1pPr marL="0" indent="0" algn="ctr">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6" name="Content Placeholder 5"/>
          <p:cNvSpPr>
            <a:spLocks noGrp="1"/>
          </p:cNvSpPr>
          <p:nvPr>
            <p:ph sz="quarter" idx="4"/>
          </p:nvPr>
        </p:nvSpPr>
        <p:spPr>
          <a:xfrm>
            <a:off x="6172200" y="1540344"/>
            <a:ext cx="4875210" cy="4654509"/>
          </a:xfrm>
        </p:spPr>
        <p:txBody>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7" name="Date Placeholder 6"/>
          <p:cNvSpPr>
            <a:spLocks noGrp="1"/>
          </p:cNvSpPr>
          <p:nvPr>
            <p:ph type="dt" sz="half" idx="10"/>
          </p:nvPr>
        </p:nvSpPr>
        <p:spPr/>
        <p:txBody>
          <a:bodyPr/>
          <a:lstStyle/>
          <a:p>
            <a:r>
              <a:rPr lang="hu-HU"/>
              <a:t>11/14/2019</a:t>
            </a:r>
            <a:endParaRPr lang="en-US" dirty="0"/>
          </a:p>
        </p:txBody>
      </p:sp>
      <p:sp>
        <p:nvSpPr>
          <p:cNvPr id="8" name="Footer Placeholder 7"/>
          <p:cNvSpPr>
            <a:spLocks noGrp="1"/>
          </p:cNvSpPr>
          <p:nvPr>
            <p:ph type="ftr" sz="quarter" idx="11"/>
          </p:nvPr>
        </p:nvSpPr>
        <p:spPr/>
        <p:txBody>
          <a:bodyPr/>
          <a:lstStyle/>
          <a:p>
            <a:r>
              <a:rPr lang="en-US"/>
              <a:t>Fehér András őrangy</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
        <p:nvSpPr>
          <p:cNvPr id="11" name="Title 1"/>
          <p:cNvSpPr>
            <a:spLocks noGrp="1"/>
          </p:cNvSpPr>
          <p:nvPr>
            <p:ph type="title"/>
          </p:nvPr>
        </p:nvSpPr>
        <p:spPr>
          <a:xfrm>
            <a:off x="1141412" y="48114"/>
            <a:ext cx="8958177" cy="816583"/>
          </a:xfrm>
        </p:spPr>
        <p:txBody>
          <a:bodyPr/>
          <a:lstStyle/>
          <a:p>
            <a:r>
              <a:rPr lang="hu-HU" dirty="0"/>
              <a:t>Mintacím szerkesztése</a:t>
            </a:r>
            <a:endParaRPr lang="en-US" dirty="0"/>
          </a:p>
        </p:txBody>
      </p:sp>
    </p:spTree>
    <p:extLst>
      <p:ext uri="{BB962C8B-B14F-4D97-AF65-F5344CB8AC3E}">
        <p14:creationId xmlns:p14="http://schemas.microsoft.com/office/powerpoint/2010/main" val="2015562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r>
              <a:rPr lang="hu-HU"/>
              <a:t>11/14/2019</a:t>
            </a:r>
            <a:endParaRPr lang="en-US" dirty="0"/>
          </a:p>
        </p:txBody>
      </p:sp>
      <p:sp>
        <p:nvSpPr>
          <p:cNvPr id="4" name="Footer Placeholder 3"/>
          <p:cNvSpPr>
            <a:spLocks noGrp="1"/>
          </p:cNvSpPr>
          <p:nvPr>
            <p:ph type="ftr" sz="quarter" idx="11"/>
          </p:nvPr>
        </p:nvSpPr>
        <p:spPr/>
        <p:txBody>
          <a:bodyPr/>
          <a:lstStyle/>
          <a:p>
            <a:r>
              <a:rPr lang="en-US"/>
              <a:t>Fehér András őrangy</a:t>
            </a:r>
            <a:endParaRPr lang="en-US" dirty="0"/>
          </a:p>
        </p:txBody>
      </p:sp>
      <p:sp>
        <p:nvSpPr>
          <p:cNvPr id="5" name="Slide Number Placeholder 4"/>
          <p:cNvSpPr>
            <a:spLocks noGrp="1"/>
          </p:cNvSpPr>
          <p:nvPr>
            <p:ph type="sldNum" sz="quarter" idx="12"/>
          </p:nvPr>
        </p:nvSpPr>
        <p:spPr>
          <a:xfrm>
            <a:off x="11281187" y="623888"/>
            <a:ext cx="771089" cy="365125"/>
          </a:xfrm>
          <a:prstGeom prst="rect">
            <a:avLst/>
          </a:prstGeo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481964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hu-HU"/>
              <a:t>11/14/2019</a:t>
            </a:r>
            <a:endParaRPr lang="en-US" dirty="0"/>
          </a:p>
        </p:txBody>
      </p:sp>
      <p:sp>
        <p:nvSpPr>
          <p:cNvPr id="3" name="Footer Placeholder 2"/>
          <p:cNvSpPr>
            <a:spLocks noGrp="1"/>
          </p:cNvSpPr>
          <p:nvPr>
            <p:ph type="ftr" sz="quarter" idx="11"/>
          </p:nvPr>
        </p:nvSpPr>
        <p:spPr/>
        <p:txBody>
          <a:bodyPr/>
          <a:lstStyle/>
          <a:p>
            <a:r>
              <a:rPr lang="en-US"/>
              <a:t>Fehér András őrangy</a:t>
            </a:r>
            <a:endParaRPr lang="en-US" dirty="0"/>
          </a:p>
        </p:txBody>
      </p:sp>
      <p:sp>
        <p:nvSpPr>
          <p:cNvPr id="4" name="Slide Number Placeholder 3"/>
          <p:cNvSpPr>
            <a:spLocks noGrp="1"/>
          </p:cNvSpPr>
          <p:nvPr>
            <p:ph type="sldNum" sz="quarter" idx="12"/>
          </p:nvPr>
        </p:nvSpPr>
        <p:spPr>
          <a:xfrm>
            <a:off x="11281187" y="623888"/>
            <a:ext cx="771089" cy="365125"/>
          </a:xfrm>
          <a:prstGeom prst="rect">
            <a:avLst/>
          </a:prstGeo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81384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hu-HU"/>
              <a:t>Mintacím szerkesztése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r>
              <a:rPr lang="hu-HU"/>
              <a:t>11/14/2019</a:t>
            </a:r>
            <a:endParaRPr lang="en-US" dirty="0"/>
          </a:p>
        </p:txBody>
      </p:sp>
      <p:sp>
        <p:nvSpPr>
          <p:cNvPr id="6" name="Footer Placeholder 5"/>
          <p:cNvSpPr>
            <a:spLocks noGrp="1"/>
          </p:cNvSpPr>
          <p:nvPr>
            <p:ph type="ftr" sz="quarter" idx="11"/>
          </p:nvPr>
        </p:nvSpPr>
        <p:spPr/>
        <p:txBody>
          <a:bodyPr/>
          <a:lstStyle/>
          <a:p>
            <a:r>
              <a:rPr lang="en-US"/>
              <a:t>Fehér András őrangy</a:t>
            </a:r>
            <a:endParaRPr lang="en-US" dirty="0"/>
          </a:p>
        </p:txBody>
      </p:sp>
      <p:sp>
        <p:nvSpPr>
          <p:cNvPr id="7" name="Slide Number Placeholder 6"/>
          <p:cNvSpPr>
            <a:spLocks noGrp="1"/>
          </p:cNvSpPr>
          <p:nvPr>
            <p:ph type="sldNum" sz="quarter" idx="12"/>
          </p:nvPr>
        </p:nvSpPr>
        <p:spPr>
          <a:xfrm>
            <a:off x="11281187" y="623888"/>
            <a:ext cx="771089"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525970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r>
              <a:rPr lang="hu-HU"/>
              <a:t>11/14/2019</a:t>
            </a:r>
            <a:endParaRPr lang="en-US" dirty="0"/>
          </a:p>
        </p:txBody>
      </p:sp>
      <p:sp>
        <p:nvSpPr>
          <p:cNvPr id="6" name="Footer Placeholder 5"/>
          <p:cNvSpPr>
            <a:spLocks noGrp="1"/>
          </p:cNvSpPr>
          <p:nvPr>
            <p:ph type="ftr" sz="quarter" idx="11"/>
          </p:nvPr>
        </p:nvSpPr>
        <p:spPr/>
        <p:txBody>
          <a:bodyPr/>
          <a:lstStyle/>
          <a:p>
            <a:r>
              <a:rPr lang="en-US"/>
              <a:t>Fehér András őrangy</a:t>
            </a:r>
            <a:endParaRPr lang="en-US" dirty="0"/>
          </a:p>
        </p:txBody>
      </p:sp>
      <p:sp>
        <p:nvSpPr>
          <p:cNvPr id="7" name="Slide Number Placeholder 6"/>
          <p:cNvSpPr>
            <a:spLocks noGrp="1"/>
          </p:cNvSpPr>
          <p:nvPr>
            <p:ph type="sldNum" sz="quarter" idx="12"/>
          </p:nvPr>
        </p:nvSpPr>
        <p:spPr>
          <a:xfrm>
            <a:off x="11281187" y="623888"/>
            <a:ext cx="771089"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951132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ím és tartal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Mintacím szerkesztése</a:t>
            </a:r>
            <a:endParaRPr lang="en-US" dirty="0"/>
          </a:p>
        </p:txBody>
      </p:sp>
      <p:sp>
        <p:nvSpPr>
          <p:cNvPr id="3" name="Content Placeholder 2"/>
          <p:cNvSpPr>
            <a:spLocks noGrp="1"/>
          </p:cNvSpPr>
          <p:nvPr>
            <p:ph idx="1"/>
          </p:nvPr>
        </p:nvSpPr>
        <p:spPr/>
        <p:txBody>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4" name="Date Placeholder 3"/>
          <p:cNvSpPr>
            <a:spLocks noGrp="1"/>
          </p:cNvSpPr>
          <p:nvPr>
            <p:ph type="dt" sz="half" idx="10"/>
          </p:nvPr>
        </p:nvSpPr>
        <p:spPr/>
        <p:txBody>
          <a:bodyPr/>
          <a:lstStyle/>
          <a:p>
            <a:r>
              <a:rPr lang="hu-HU"/>
              <a:t>11/14/2019</a:t>
            </a:r>
            <a:endParaRPr lang="en-US" dirty="0"/>
          </a:p>
        </p:txBody>
      </p:sp>
      <p:sp>
        <p:nvSpPr>
          <p:cNvPr id="5" name="Footer Placeholder 4"/>
          <p:cNvSpPr>
            <a:spLocks noGrp="1"/>
          </p:cNvSpPr>
          <p:nvPr>
            <p:ph type="ftr" sz="quarter" idx="11"/>
          </p:nvPr>
        </p:nvSpPr>
        <p:spPr/>
        <p:txBody>
          <a:bodyPr/>
          <a:lstStyle/>
          <a:p>
            <a:r>
              <a:rPr lang="en-US"/>
              <a:t>Fehér András őrangy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90106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anorámakép képaláírással">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hu-HU"/>
              <a:t>Mintacím szerkesztése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hu-HU"/>
              <a:t>Kép beszúrásához kattintson az ikonra</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r>
              <a:rPr lang="hu-HU"/>
              <a:t>11/14/2019</a:t>
            </a:r>
            <a:endParaRPr lang="en-US" dirty="0"/>
          </a:p>
        </p:txBody>
      </p:sp>
      <p:sp>
        <p:nvSpPr>
          <p:cNvPr id="6" name="Footer Placeholder 5"/>
          <p:cNvSpPr>
            <a:spLocks noGrp="1"/>
          </p:cNvSpPr>
          <p:nvPr>
            <p:ph type="ftr" sz="quarter" idx="11"/>
          </p:nvPr>
        </p:nvSpPr>
        <p:spPr/>
        <p:txBody>
          <a:bodyPr/>
          <a:lstStyle/>
          <a:p>
            <a:r>
              <a:rPr lang="en-US"/>
              <a:t>Fehér András őrangy</a:t>
            </a:r>
            <a:endParaRPr lang="en-US" dirty="0"/>
          </a:p>
        </p:txBody>
      </p:sp>
      <p:sp>
        <p:nvSpPr>
          <p:cNvPr id="7" name="Slide Number Placeholder 6"/>
          <p:cNvSpPr>
            <a:spLocks noGrp="1"/>
          </p:cNvSpPr>
          <p:nvPr>
            <p:ph type="sldNum" sz="quarter" idx="12"/>
          </p:nvPr>
        </p:nvSpPr>
        <p:spPr>
          <a:xfrm>
            <a:off x="11281187" y="623888"/>
            <a:ext cx="771089"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40050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ím és képaláírás">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hu-HU"/>
              <a:t>Mintacím szerkesztése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r>
              <a:rPr lang="hu-HU"/>
              <a:t>11/14/2019</a:t>
            </a:r>
            <a:endParaRPr lang="en-US" dirty="0"/>
          </a:p>
        </p:txBody>
      </p:sp>
      <p:sp>
        <p:nvSpPr>
          <p:cNvPr id="6" name="Footer Placeholder 5"/>
          <p:cNvSpPr>
            <a:spLocks noGrp="1"/>
          </p:cNvSpPr>
          <p:nvPr>
            <p:ph type="ftr" sz="quarter" idx="11"/>
          </p:nvPr>
        </p:nvSpPr>
        <p:spPr/>
        <p:txBody>
          <a:bodyPr/>
          <a:lstStyle/>
          <a:p>
            <a:r>
              <a:rPr lang="en-US"/>
              <a:t>Fehér András őrangy</a:t>
            </a:r>
            <a:endParaRPr lang="en-US" dirty="0"/>
          </a:p>
        </p:txBody>
      </p:sp>
      <p:sp>
        <p:nvSpPr>
          <p:cNvPr id="7" name="Slide Number Placeholder 6"/>
          <p:cNvSpPr>
            <a:spLocks noGrp="1"/>
          </p:cNvSpPr>
          <p:nvPr>
            <p:ph type="sldNum" sz="quarter" idx="12"/>
          </p:nvPr>
        </p:nvSpPr>
        <p:spPr>
          <a:xfrm>
            <a:off x="11281187" y="623888"/>
            <a:ext cx="771089"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408844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dézet képaláírással">
    <p:spTree>
      <p:nvGrpSpPr>
        <p:cNvPr id="1" name=""/>
        <p:cNvGrpSpPr/>
        <p:nvPr/>
      </p:nvGrpSpPr>
      <p:grpSpPr>
        <a:xfrm>
          <a:off x="0" y="0"/>
          <a:ext cx="0" cy="0"/>
          <a:chOff x="0" y="0"/>
          <a:chExt cx="0" cy="0"/>
        </a:xfrm>
      </p:grpSpPr>
      <p:sp>
        <p:nvSpPr>
          <p:cNvPr id="12" name="Text Placeholder 3"/>
          <p:cNvSpPr>
            <a:spLocks noGrp="1"/>
          </p:cNvSpPr>
          <p:nvPr>
            <p:ph type="body" sz="half" idx="13"/>
          </p:nvPr>
        </p:nvSpPr>
        <p:spPr>
          <a:xfrm>
            <a:off x="1720644" y="3365557"/>
            <a:ext cx="8752299" cy="548968"/>
          </a:xfrm>
        </p:spPr>
        <p:txBody>
          <a:bodyPr anchor="t">
            <a:normAutofit/>
          </a:bodyPr>
          <a:lstStyle>
            <a:lvl1pPr marL="0" indent="0" algn="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r>
              <a:rPr lang="hu-HU"/>
              <a:t>11/14/2019</a:t>
            </a:r>
            <a:endParaRPr lang="en-US" dirty="0"/>
          </a:p>
        </p:txBody>
      </p:sp>
      <p:sp>
        <p:nvSpPr>
          <p:cNvPr id="6" name="Footer Placeholder 5"/>
          <p:cNvSpPr>
            <a:spLocks noGrp="1"/>
          </p:cNvSpPr>
          <p:nvPr>
            <p:ph type="ftr" sz="quarter" idx="11"/>
          </p:nvPr>
        </p:nvSpPr>
        <p:spPr/>
        <p:txBody>
          <a:bodyPr/>
          <a:lstStyle/>
          <a:p>
            <a:r>
              <a:rPr lang="en-US"/>
              <a:t>Fehér András őrangy</a:t>
            </a:r>
            <a:endParaRPr lang="en-US" dirty="0"/>
          </a:p>
        </p:txBody>
      </p:sp>
      <p:sp>
        <p:nvSpPr>
          <p:cNvPr id="7" name="Slide Number Placeholder 6"/>
          <p:cNvSpPr>
            <a:spLocks noGrp="1"/>
          </p:cNvSpPr>
          <p:nvPr>
            <p:ph type="sldNum" sz="quarter" idx="12"/>
          </p:nvPr>
        </p:nvSpPr>
        <p:spPr>
          <a:xfrm>
            <a:off x="11281187" y="623888"/>
            <a:ext cx="771089" cy="365125"/>
          </a:xfrm>
          <a:prstGeom prst="rect">
            <a:avLst/>
          </a:prstGeom>
        </p:spPr>
        <p:txBody>
          <a:bodyPr/>
          <a:lstStyle/>
          <a:p>
            <a:fld id="{D57F1E4F-1CFF-5643-939E-02111984F56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hu-HU"/>
              <a:t>Mintacím szerkesztése</a:t>
            </a:r>
            <a:endParaRPr lang="en-US" dirty="0"/>
          </a:p>
        </p:txBody>
      </p:sp>
    </p:spTree>
    <p:extLst>
      <p:ext uri="{BB962C8B-B14F-4D97-AF65-F5344CB8AC3E}">
        <p14:creationId xmlns:p14="http://schemas.microsoft.com/office/powerpoint/2010/main" val="19793735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évkártya">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hu-HU"/>
              <a:t>Mintacím szerkesztése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p:cNvSpPr>
            <a:spLocks noGrp="1"/>
          </p:cNvSpPr>
          <p:nvPr>
            <p:ph type="dt" sz="half" idx="10"/>
          </p:nvPr>
        </p:nvSpPr>
        <p:spPr/>
        <p:txBody>
          <a:bodyPr/>
          <a:lstStyle/>
          <a:p>
            <a:r>
              <a:rPr lang="hu-HU"/>
              <a:t>11/14/2019</a:t>
            </a:r>
            <a:endParaRPr lang="en-US" dirty="0"/>
          </a:p>
        </p:txBody>
      </p:sp>
      <p:sp>
        <p:nvSpPr>
          <p:cNvPr id="6" name="Footer Placeholder 5"/>
          <p:cNvSpPr>
            <a:spLocks noGrp="1"/>
          </p:cNvSpPr>
          <p:nvPr>
            <p:ph type="ftr" sz="quarter" idx="11"/>
          </p:nvPr>
        </p:nvSpPr>
        <p:spPr/>
        <p:txBody>
          <a:bodyPr/>
          <a:lstStyle/>
          <a:p>
            <a:r>
              <a:rPr lang="en-US"/>
              <a:t>Fehér András őrangy</a:t>
            </a:r>
            <a:endParaRPr lang="en-US" dirty="0"/>
          </a:p>
        </p:txBody>
      </p:sp>
      <p:sp>
        <p:nvSpPr>
          <p:cNvPr id="7" name="Slide Number Placeholder 6"/>
          <p:cNvSpPr>
            <a:spLocks noGrp="1"/>
          </p:cNvSpPr>
          <p:nvPr>
            <p:ph type="sldNum" sz="quarter" idx="12"/>
          </p:nvPr>
        </p:nvSpPr>
        <p:spPr>
          <a:xfrm>
            <a:off x="11281187" y="623888"/>
            <a:ext cx="771089" cy="365125"/>
          </a:xfrm>
          <a:prstGeom prst="rect">
            <a:avLst/>
          </a:prstGeo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66660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 hasáb">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hu-HU"/>
              <a:t>Mintacím szerkesztése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3" name="Date Placeholder 2"/>
          <p:cNvSpPr>
            <a:spLocks noGrp="1"/>
          </p:cNvSpPr>
          <p:nvPr>
            <p:ph type="dt" sz="half" idx="10"/>
          </p:nvPr>
        </p:nvSpPr>
        <p:spPr/>
        <p:txBody>
          <a:bodyPr/>
          <a:lstStyle/>
          <a:p>
            <a:r>
              <a:rPr lang="hu-HU"/>
              <a:t>11/14/2019</a:t>
            </a:r>
            <a:endParaRPr lang="en-US" dirty="0"/>
          </a:p>
        </p:txBody>
      </p:sp>
      <p:sp>
        <p:nvSpPr>
          <p:cNvPr id="4" name="Footer Placeholder 3"/>
          <p:cNvSpPr>
            <a:spLocks noGrp="1"/>
          </p:cNvSpPr>
          <p:nvPr>
            <p:ph type="ftr" sz="quarter" idx="11"/>
          </p:nvPr>
        </p:nvSpPr>
        <p:spPr/>
        <p:txBody>
          <a:bodyPr/>
          <a:lstStyle/>
          <a:p>
            <a:r>
              <a:rPr lang="en-US"/>
              <a:t>Fehér András őrangy</a:t>
            </a:r>
            <a:endParaRPr lang="en-US" dirty="0"/>
          </a:p>
        </p:txBody>
      </p:sp>
      <p:sp>
        <p:nvSpPr>
          <p:cNvPr id="5" name="Slide Number Placeholder 4"/>
          <p:cNvSpPr>
            <a:spLocks noGrp="1"/>
          </p:cNvSpPr>
          <p:nvPr>
            <p:ph type="sldNum" sz="quarter" idx="12"/>
          </p:nvPr>
        </p:nvSpPr>
        <p:spPr>
          <a:xfrm>
            <a:off x="11281187" y="623888"/>
            <a:ext cx="771089"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45957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képhasáb">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hu-HU"/>
              <a:t>Mintacím szerkesztése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hu-HU"/>
              <a:t>Kép beszúrásához kattintson az ikonra</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hu-HU"/>
              <a:t>Kép beszúrásához kattintson az ikonra</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hu-HU"/>
              <a:t>Kép beszúrásához kattintson az ikonra</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3" name="Date Placeholder 2"/>
          <p:cNvSpPr>
            <a:spLocks noGrp="1"/>
          </p:cNvSpPr>
          <p:nvPr>
            <p:ph type="dt" sz="half" idx="10"/>
          </p:nvPr>
        </p:nvSpPr>
        <p:spPr/>
        <p:txBody>
          <a:bodyPr/>
          <a:lstStyle/>
          <a:p>
            <a:r>
              <a:rPr lang="hu-HU"/>
              <a:t>11/14/2019</a:t>
            </a:r>
            <a:endParaRPr lang="en-US" dirty="0"/>
          </a:p>
        </p:txBody>
      </p:sp>
      <p:sp>
        <p:nvSpPr>
          <p:cNvPr id="4" name="Footer Placeholder 3"/>
          <p:cNvSpPr>
            <a:spLocks noGrp="1"/>
          </p:cNvSpPr>
          <p:nvPr>
            <p:ph type="ftr" sz="quarter" idx="11"/>
          </p:nvPr>
        </p:nvSpPr>
        <p:spPr/>
        <p:txBody>
          <a:bodyPr/>
          <a:lstStyle/>
          <a:p>
            <a:r>
              <a:rPr lang="en-US"/>
              <a:t>Fehér András őrangy</a:t>
            </a:r>
            <a:endParaRPr lang="en-US" dirty="0"/>
          </a:p>
        </p:txBody>
      </p:sp>
      <p:sp>
        <p:nvSpPr>
          <p:cNvPr id="5" name="Slide Number Placeholder 4"/>
          <p:cNvSpPr>
            <a:spLocks noGrp="1"/>
          </p:cNvSpPr>
          <p:nvPr>
            <p:ph type="sldNum" sz="quarter" idx="12"/>
          </p:nvPr>
        </p:nvSpPr>
        <p:spPr>
          <a:xfrm>
            <a:off x="11281187" y="623888"/>
            <a:ext cx="771089"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028170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Cím é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62FD0D1-A681-459B-92F0-28EC356B7B80}"/>
              </a:ext>
            </a:extLst>
          </p:cNvPr>
          <p:cNvSpPr>
            <a:spLocks noGrp="1"/>
          </p:cNvSpPr>
          <p:nvPr>
            <p:ph type="title"/>
          </p:nvPr>
        </p:nvSpPr>
        <p:spPr/>
        <p:txBody>
          <a:bodyPr/>
          <a:lstStyle/>
          <a:p>
            <a:r>
              <a:rPr lang="hu-HU"/>
              <a:t>Mintacím szerkesztése</a:t>
            </a:r>
          </a:p>
        </p:txBody>
      </p:sp>
      <p:sp>
        <p:nvSpPr>
          <p:cNvPr id="3" name="Szöveg helye 2">
            <a:extLst>
              <a:ext uri="{FF2B5EF4-FFF2-40B4-BE49-F238E27FC236}">
                <a16:creationId xmlns:a16="http://schemas.microsoft.com/office/drawing/2014/main" id="{97A03B66-2656-47E9-AE07-69289C5368AA}"/>
              </a:ext>
            </a:extLst>
          </p:cNvPr>
          <p:cNvSpPr>
            <a:spLocks noGrp="1"/>
          </p:cNvSpPr>
          <p:nvPr>
            <p:ph type="body"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B1B5B7AF-E846-4F59-A4CB-BFCA4357541C}"/>
              </a:ext>
            </a:extLst>
          </p:cNvPr>
          <p:cNvSpPr>
            <a:spLocks noGrp="1"/>
          </p:cNvSpPr>
          <p:nvPr>
            <p:ph type="dt" sz="half" idx="10"/>
          </p:nvPr>
        </p:nvSpPr>
        <p:spPr/>
        <p:txBody>
          <a:bodyPr/>
          <a:lstStyle/>
          <a:p>
            <a:fld id="{E84CDC24-FB21-4692-B2D9-455E8BDECBCB}" type="datetimeFigureOut">
              <a:rPr lang="hu-HU" smtClean="0"/>
              <a:t>2019.11.13.</a:t>
            </a:fld>
            <a:endParaRPr lang="hu-HU"/>
          </a:p>
        </p:txBody>
      </p:sp>
      <p:sp>
        <p:nvSpPr>
          <p:cNvPr id="5" name="Élőláb helye 4">
            <a:extLst>
              <a:ext uri="{FF2B5EF4-FFF2-40B4-BE49-F238E27FC236}">
                <a16:creationId xmlns:a16="http://schemas.microsoft.com/office/drawing/2014/main" id="{BC938DDD-4E1C-4295-837C-43C524E9F3A0}"/>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456D40C7-D683-4C8F-8C6D-252FF0645BB6}"/>
              </a:ext>
            </a:extLst>
          </p:cNvPr>
          <p:cNvSpPr>
            <a:spLocks noGrp="1"/>
          </p:cNvSpPr>
          <p:nvPr>
            <p:ph type="sldNum" sz="quarter" idx="12"/>
          </p:nvPr>
        </p:nvSpPr>
        <p:spPr/>
        <p:txBody>
          <a:bodyPr/>
          <a:lstStyle/>
          <a:p>
            <a:fld id="{73C7877D-5D85-49A0-80CC-41AEE208F420}" type="slidenum">
              <a:rPr lang="hu-HU" smtClean="0"/>
              <a:t>‹#›</a:t>
            </a:fld>
            <a:endParaRPr lang="hu-HU"/>
          </a:p>
        </p:txBody>
      </p:sp>
    </p:spTree>
    <p:extLst>
      <p:ext uri="{BB962C8B-B14F-4D97-AF65-F5344CB8AC3E}">
        <p14:creationId xmlns:p14="http://schemas.microsoft.com/office/powerpoint/2010/main" val="1049784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ím és tartalom+oldalc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dirty="0"/>
              <a:t>Mintacím szerkesztése</a:t>
            </a:r>
            <a:endParaRPr lang="en-US" dirty="0"/>
          </a:p>
        </p:txBody>
      </p:sp>
      <p:sp>
        <p:nvSpPr>
          <p:cNvPr id="3" name="Content Placeholder 2"/>
          <p:cNvSpPr>
            <a:spLocks noGrp="1"/>
          </p:cNvSpPr>
          <p:nvPr>
            <p:ph idx="1"/>
          </p:nvPr>
        </p:nvSpPr>
        <p:spPr/>
        <p:txBody>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4" name="Date Placeholder 3"/>
          <p:cNvSpPr>
            <a:spLocks noGrp="1"/>
          </p:cNvSpPr>
          <p:nvPr>
            <p:ph type="dt" sz="half" idx="10"/>
          </p:nvPr>
        </p:nvSpPr>
        <p:spPr/>
        <p:txBody>
          <a:bodyPr/>
          <a:lstStyle/>
          <a:p>
            <a:r>
              <a:rPr lang="hu-HU"/>
              <a:t>11/14/2019</a:t>
            </a:r>
            <a:endParaRPr lang="en-US" dirty="0"/>
          </a:p>
        </p:txBody>
      </p:sp>
      <p:sp>
        <p:nvSpPr>
          <p:cNvPr id="5" name="Footer Placeholder 4"/>
          <p:cNvSpPr>
            <a:spLocks noGrp="1"/>
          </p:cNvSpPr>
          <p:nvPr>
            <p:ph type="ftr" sz="quarter" idx="11"/>
          </p:nvPr>
        </p:nvSpPr>
        <p:spPr/>
        <p:txBody>
          <a:bodyPr/>
          <a:lstStyle/>
          <a:p>
            <a:r>
              <a:rPr lang="en-US"/>
              <a:t>Fehér András őrangy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1" name="Tartalom helye 10"/>
          <p:cNvSpPr>
            <a:spLocks noGrp="1"/>
          </p:cNvSpPr>
          <p:nvPr>
            <p:ph sz="quarter" idx="13" hasCustomPrompt="1"/>
          </p:nvPr>
        </p:nvSpPr>
        <p:spPr>
          <a:xfrm>
            <a:off x="281355" y="2022354"/>
            <a:ext cx="677008" cy="2804624"/>
          </a:xfrm>
        </p:spPr>
        <p:txBody>
          <a:bodyPr vert="vert270" anchor="ctr"/>
          <a:lstStyle>
            <a:lvl1pPr marL="0" indent="0" algn="ctr">
              <a:buNone/>
              <a:defRPr/>
            </a:lvl1pPr>
            <a:lvl2pPr algn="ctr">
              <a:defRPr/>
            </a:lvl2pPr>
            <a:lvl3pPr algn="ctr">
              <a:defRPr/>
            </a:lvl3pPr>
            <a:lvl4pPr algn="ctr">
              <a:defRPr/>
            </a:lvl4pPr>
            <a:lvl5pPr algn="ctr">
              <a:defRPr/>
            </a:lvl5pPr>
          </a:lstStyle>
          <a:p>
            <a:pPr lvl="0"/>
            <a:r>
              <a:rPr lang="hu-HU" dirty="0"/>
              <a:t>Mintaszöveg-2</a:t>
            </a:r>
          </a:p>
        </p:txBody>
      </p:sp>
    </p:spTree>
    <p:extLst>
      <p:ext uri="{BB962C8B-B14F-4D97-AF65-F5344CB8AC3E}">
        <p14:creationId xmlns:p14="http://schemas.microsoft.com/office/powerpoint/2010/main" val="1698586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hu-HU"/>
              <a:t>Mintacím szerkesztése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ate Placeholder 3"/>
          <p:cNvSpPr>
            <a:spLocks noGrp="1"/>
          </p:cNvSpPr>
          <p:nvPr>
            <p:ph type="dt" sz="half" idx="10"/>
          </p:nvPr>
        </p:nvSpPr>
        <p:spPr/>
        <p:txBody>
          <a:bodyPr/>
          <a:lstStyle/>
          <a:p>
            <a:r>
              <a:rPr lang="hu-HU"/>
              <a:t>11/14/2019</a:t>
            </a:r>
            <a:endParaRPr lang="en-US" dirty="0"/>
          </a:p>
        </p:txBody>
      </p:sp>
      <p:sp>
        <p:nvSpPr>
          <p:cNvPr id="5" name="Footer Placeholder 4"/>
          <p:cNvSpPr>
            <a:spLocks noGrp="1"/>
          </p:cNvSpPr>
          <p:nvPr>
            <p:ph type="ftr" sz="quarter" idx="11"/>
          </p:nvPr>
        </p:nvSpPr>
        <p:spPr/>
        <p:txBody>
          <a:bodyPr/>
          <a:lstStyle/>
          <a:p>
            <a:r>
              <a:rPr lang="en-US"/>
              <a:t>Fehér András őrangy</a:t>
            </a:r>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032109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Content Placeholder 2"/>
          <p:cNvSpPr>
            <a:spLocks noGrp="1"/>
          </p:cNvSpPr>
          <p:nvPr>
            <p:ph sz="half" idx="1"/>
          </p:nvPr>
        </p:nvSpPr>
        <p:spPr>
          <a:xfrm>
            <a:off x="1141410" y="1116623"/>
            <a:ext cx="4878389" cy="4674577"/>
          </a:xfrm>
        </p:spPr>
        <p:txBody>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4" name="Content Placeholder 3"/>
          <p:cNvSpPr>
            <a:spLocks noGrp="1"/>
          </p:cNvSpPr>
          <p:nvPr>
            <p:ph sz="half" idx="2"/>
          </p:nvPr>
        </p:nvSpPr>
        <p:spPr>
          <a:xfrm>
            <a:off x="6172200" y="1116623"/>
            <a:ext cx="4875211" cy="4674577"/>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dirty="0"/>
          </a:p>
        </p:txBody>
      </p:sp>
      <p:sp>
        <p:nvSpPr>
          <p:cNvPr id="5" name="Date Placeholder 4"/>
          <p:cNvSpPr>
            <a:spLocks noGrp="1"/>
          </p:cNvSpPr>
          <p:nvPr>
            <p:ph type="dt" sz="half" idx="10"/>
          </p:nvPr>
        </p:nvSpPr>
        <p:spPr/>
        <p:txBody>
          <a:bodyPr/>
          <a:lstStyle/>
          <a:p>
            <a:r>
              <a:rPr lang="hu-HU"/>
              <a:t>11/14/2019</a:t>
            </a:r>
            <a:endParaRPr lang="en-US" dirty="0"/>
          </a:p>
        </p:txBody>
      </p:sp>
      <p:sp>
        <p:nvSpPr>
          <p:cNvPr id="6" name="Footer Placeholder 5"/>
          <p:cNvSpPr>
            <a:spLocks noGrp="1"/>
          </p:cNvSpPr>
          <p:nvPr>
            <p:ph type="ftr" sz="quarter" idx="11"/>
          </p:nvPr>
        </p:nvSpPr>
        <p:spPr/>
        <p:txBody>
          <a:bodyPr/>
          <a:lstStyle/>
          <a:p>
            <a:r>
              <a:rPr lang="en-US"/>
              <a:t>Fehér András őrangy</a:t>
            </a:r>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62649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Összehasonlítá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1409" y="951888"/>
            <a:ext cx="4878391" cy="501264"/>
          </a:xfrm>
        </p:spPr>
        <p:txBody>
          <a:bodyPr anchor="b"/>
          <a:lstStyle>
            <a:lvl1pPr marL="0" indent="0" algn="ctr">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4" name="Content Placeholder 3"/>
          <p:cNvSpPr>
            <a:spLocks noGrp="1"/>
          </p:cNvSpPr>
          <p:nvPr>
            <p:ph sz="half" idx="2"/>
          </p:nvPr>
        </p:nvSpPr>
        <p:spPr>
          <a:xfrm>
            <a:off x="1141410" y="1540345"/>
            <a:ext cx="4878391" cy="4654509"/>
          </a:xfrm>
        </p:spPr>
        <p:txBody>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5" name="Text Placeholder 4"/>
          <p:cNvSpPr>
            <a:spLocks noGrp="1"/>
          </p:cNvSpPr>
          <p:nvPr>
            <p:ph type="body" sz="quarter" idx="3"/>
          </p:nvPr>
        </p:nvSpPr>
        <p:spPr>
          <a:xfrm>
            <a:off x="6172200" y="951888"/>
            <a:ext cx="4875210" cy="501264"/>
          </a:xfrm>
        </p:spPr>
        <p:txBody>
          <a:bodyPr anchor="b"/>
          <a:lstStyle>
            <a:lvl1pPr marL="0" indent="0" algn="ctr">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dirty="0"/>
              <a:t>Mintaszöveg szerkesztése</a:t>
            </a:r>
          </a:p>
        </p:txBody>
      </p:sp>
      <p:sp>
        <p:nvSpPr>
          <p:cNvPr id="6" name="Content Placeholder 5"/>
          <p:cNvSpPr>
            <a:spLocks noGrp="1"/>
          </p:cNvSpPr>
          <p:nvPr>
            <p:ph sz="quarter" idx="4"/>
          </p:nvPr>
        </p:nvSpPr>
        <p:spPr>
          <a:xfrm>
            <a:off x="6172200" y="1540344"/>
            <a:ext cx="4875210" cy="4654509"/>
          </a:xfrm>
        </p:spPr>
        <p:txBody>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7" name="Date Placeholder 6"/>
          <p:cNvSpPr>
            <a:spLocks noGrp="1"/>
          </p:cNvSpPr>
          <p:nvPr>
            <p:ph type="dt" sz="half" idx="10"/>
          </p:nvPr>
        </p:nvSpPr>
        <p:spPr/>
        <p:txBody>
          <a:bodyPr/>
          <a:lstStyle/>
          <a:p>
            <a:r>
              <a:rPr lang="hu-HU"/>
              <a:t>11/14/2019</a:t>
            </a:r>
            <a:endParaRPr lang="en-US" dirty="0"/>
          </a:p>
        </p:txBody>
      </p:sp>
      <p:sp>
        <p:nvSpPr>
          <p:cNvPr id="8" name="Footer Placeholder 7"/>
          <p:cNvSpPr>
            <a:spLocks noGrp="1"/>
          </p:cNvSpPr>
          <p:nvPr>
            <p:ph type="ftr" sz="quarter" idx="11"/>
          </p:nvPr>
        </p:nvSpPr>
        <p:spPr/>
        <p:txBody>
          <a:bodyPr/>
          <a:lstStyle/>
          <a:p>
            <a:r>
              <a:rPr lang="en-US"/>
              <a:t>Fehér András őrangy</a:t>
            </a:r>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
        <p:nvSpPr>
          <p:cNvPr id="11" name="Title 1"/>
          <p:cNvSpPr>
            <a:spLocks noGrp="1"/>
          </p:cNvSpPr>
          <p:nvPr>
            <p:ph type="title"/>
          </p:nvPr>
        </p:nvSpPr>
        <p:spPr>
          <a:xfrm>
            <a:off x="1141412" y="48114"/>
            <a:ext cx="8958177" cy="816583"/>
          </a:xfrm>
        </p:spPr>
        <p:txBody>
          <a:bodyPr/>
          <a:lstStyle/>
          <a:p>
            <a:r>
              <a:rPr lang="hu-HU" dirty="0"/>
              <a:t>Mintacím szerkesztése</a:t>
            </a:r>
            <a:endParaRPr lang="en-US" dirty="0"/>
          </a:p>
        </p:txBody>
      </p:sp>
    </p:spTree>
    <p:extLst>
      <p:ext uri="{BB962C8B-B14F-4D97-AF65-F5344CB8AC3E}">
        <p14:creationId xmlns:p14="http://schemas.microsoft.com/office/powerpoint/2010/main" val="1219932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a:t>Mintacím szerkesztése</a:t>
            </a:r>
            <a:endParaRPr lang="en-US" dirty="0"/>
          </a:p>
        </p:txBody>
      </p:sp>
      <p:sp>
        <p:nvSpPr>
          <p:cNvPr id="3" name="Date Placeholder 2"/>
          <p:cNvSpPr>
            <a:spLocks noGrp="1"/>
          </p:cNvSpPr>
          <p:nvPr>
            <p:ph type="dt" sz="half" idx="10"/>
          </p:nvPr>
        </p:nvSpPr>
        <p:spPr/>
        <p:txBody>
          <a:bodyPr/>
          <a:lstStyle/>
          <a:p>
            <a:r>
              <a:rPr lang="hu-HU"/>
              <a:t>11/14/2019</a:t>
            </a:r>
            <a:endParaRPr lang="en-US" dirty="0"/>
          </a:p>
        </p:txBody>
      </p:sp>
      <p:sp>
        <p:nvSpPr>
          <p:cNvPr id="4" name="Footer Placeholder 3"/>
          <p:cNvSpPr>
            <a:spLocks noGrp="1"/>
          </p:cNvSpPr>
          <p:nvPr>
            <p:ph type="ftr" sz="quarter" idx="11"/>
          </p:nvPr>
        </p:nvSpPr>
        <p:spPr/>
        <p:txBody>
          <a:bodyPr/>
          <a:lstStyle/>
          <a:p>
            <a:r>
              <a:rPr lang="en-US"/>
              <a:t>Fehér András őrangy</a:t>
            </a:r>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107369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hu-HU"/>
              <a:t>11/14/2019</a:t>
            </a:r>
            <a:endParaRPr lang="en-US" dirty="0"/>
          </a:p>
        </p:txBody>
      </p:sp>
      <p:sp>
        <p:nvSpPr>
          <p:cNvPr id="3" name="Footer Placeholder 2"/>
          <p:cNvSpPr>
            <a:spLocks noGrp="1"/>
          </p:cNvSpPr>
          <p:nvPr>
            <p:ph type="ftr" sz="quarter" idx="11"/>
          </p:nvPr>
        </p:nvSpPr>
        <p:spPr/>
        <p:txBody>
          <a:bodyPr/>
          <a:lstStyle/>
          <a:p>
            <a:r>
              <a:rPr lang="en-US"/>
              <a:t>Fehér András őrangy</a:t>
            </a:r>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58215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3.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2" y="48114"/>
            <a:ext cx="8958177" cy="816583"/>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1093788"/>
            <a:ext cx="9905999" cy="5237162"/>
          </a:xfrm>
          <a:prstGeom prst="rect">
            <a:avLst/>
          </a:prstGeom>
        </p:spPr>
        <p:txBody>
          <a:bodyPr vert="horz" lIns="91440" tIns="45720" rIns="91440" bIns="45720" rtlCol="0">
            <a:normAutofit/>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4" name="Date Placeholder 3"/>
          <p:cNvSpPr>
            <a:spLocks noGrp="1"/>
          </p:cNvSpPr>
          <p:nvPr>
            <p:ph type="dt" sz="half" idx="2"/>
          </p:nvPr>
        </p:nvSpPr>
        <p:spPr>
          <a:xfrm>
            <a:off x="10425110" y="6426200"/>
            <a:ext cx="961233" cy="365125"/>
          </a:xfrm>
          <a:prstGeom prst="rect">
            <a:avLst/>
          </a:prstGeom>
        </p:spPr>
        <p:txBody>
          <a:bodyPr vert="horz" lIns="91440" tIns="45720" rIns="91440" bIns="45720" rtlCol="0" anchor="ctr"/>
          <a:lstStyle>
            <a:lvl1pPr algn="r">
              <a:defRPr sz="1050">
                <a:solidFill>
                  <a:schemeClr val="tx1">
                    <a:tint val="75000"/>
                  </a:schemeClr>
                </a:solidFill>
              </a:defRPr>
            </a:lvl1pPr>
          </a:lstStyle>
          <a:p>
            <a:r>
              <a:rPr lang="hu-HU"/>
              <a:t>11/14/2019</a:t>
            </a:r>
            <a:endParaRPr lang="en-US" dirty="0"/>
          </a:p>
        </p:txBody>
      </p:sp>
      <p:sp>
        <p:nvSpPr>
          <p:cNvPr id="5" name="Footer Placeholder 4"/>
          <p:cNvSpPr>
            <a:spLocks noGrp="1"/>
          </p:cNvSpPr>
          <p:nvPr>
            <p:ph type="ftr" sz="quarter" idx="3"/>
          </p:nvPr>
        </p:nvSpPr>
        <p:spPr>
          <a:xfrm>
            <a:off x="1115887" y="6426200"/>
            <a:ext cx="9209210" cy="365125"/>
          </a:xfrm>
          <a:prstGeom prst="rect">
            <a:avLst/>
          </a:prstGeom>
        </p:spPr>
        <p:txBody>
          <a:bodyPr vert="horz" lIns="91440" tIns="45720" rIns="91440" bIns="45720" rtlCol="0" anchor="ctr"/>
          <a:lstStyle>
            <a:lvl1pPr algn="r">
              <a:defRPr sz="1050" cap="all" baseline="0">
                <a:solidFill>
                  <a:schemeClr val="tx1">
                    <a:tint val="75000"/>
                  </a:schemeClr>
                </a:solidFill>
              </a:defRPr>
            </a:lvl1pPr>
          </a:lstStyle>
          <a:p>
            <a:r>
              <a:rPr lang="en-US"/>
              <a:t>Fehér András őrangy</a:t>
            </a:r>
            <a:endParaRPr lang="en-US" dirty="0"/>
          </a:p>
        </p:txBody>
      </p:sp>
      <p:pic>
        <p:nvPicPr>
          <p:cNvPr id="48" name="Tartalom helye 9"/>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flipH="1">
            <a:off x="9080413" y="-66879"/>
            <a:ext cx="3519577" cy="1978429"/>
          </a:xfrm>
          <a:prstGeom prst="rect">
            <a:avLst/>
          </a:prstGeom>
          <a:effectLst>
            <a:reflection blurRad="6350" stA="50000" endA="295" endPos="92000" dist="101600" dir="5400000" sy="-100000" algn="bl" rotWithShape="0"/>
            <a:softEdge rad="63500"/>
          </a:effectLst>
        </p:spPr>
      </p:pic>
      <p:sp>
        <p:nvSpPr>
          <p:cNvPr id="6" name="Slide Number Placeholder 5"/>
          <p:cNvSpPr>
            <a:spLocks noGrp="1"/>
          </p:cNvSpPr>
          <p:nvPr>
            <p:ph type="sldNum" sz="quarter" idx="4"/>
          </p:nvPr>
        </p:nvSpPr>
        <p:spPr>
          <a:xfrm>
            <a:off x="11130399" y="-56212"/>
            <a:ext cx="771089"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D22F896-40B5-4ADD-8801-0D06FADFA095}" type="slidenum">
              <a:rPr lang="en-US" smtClean="0"/>
              <a:pPr/>
              <a:t>‹#›</a:t>
            </a:fld>
            <a:endParaRPr lang="en-US" dirty="0"/>
          </a:p>
        </p:txBody>
      </p:sp>
      <p:pic>
        <p:nvPicPr>
          <p:cNvPr id="50" name="Kép 49"/>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1174411" y="3748086"/>
            <a:ext cx="914402" cy="914402"/>
          </a:xfrm>
          <a:prstGeom prst="rect">
            <a:avLst/>
          </a:prstGeom>
        </p:spPr>
      </p:pic>
    </p:spTree>
    <p:extLst>
      <p:ext uri="{BB962C8B-B14F-4D97-AF65-F5344CB8AC3E}">
        <p14:creationId xmlns:p14="http://schemas.microsoft.com/office/powerpoint/2010/main" val="688665394"/>
      </p:ext>
    </p:extLst>
  </p:cSld>
  <p:clrMap bg1="dk1" tx1="lt1" bg2="dk2" tx2="lt2" accent1="accent1" accent2="accent2" accent3="accent3" accent4="accent4" accent5="accent5" accent6="accent6" hlink="hlink" folHlink="folHlink"/>
  <p:sldLayoutIdLst>
    <p:sldLayoutId id="2147483988" r:id="rId1"/>
    <p:sldLayoutId id="2147484026" r:id="rId2"/>
    <p:sldLayoutId id="2147483989" r:id="rId3"/>
    <p:sldLayoutId id="2147484024"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 id="2147484001" r:id="rId16"/>
    <p:sldLayoutId id="2147484002" r:id="rId17"/>
    <p:sldLayoutId id="2147484027" r:id="rId18"/>
  </p:sldLayoutIdLst>
  <p:hf hdr="0"/>
  <p:txStyles>
    <p:titleStyle>
      <a:lvl1pPr algn="r"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0">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3" name="Text Placeholder 2"/>
          <p:cNvSpPr>
            <a:spLocks noGrp="1"/>
          </p:cNvSpPr>
          <p:nvPr>
            <p:ph type="body" idx="1"/>
          </p:nvPr>
        </p:nvSpPr>
        <p:spPr>
          <a:xfrm>
            <a:off x="1141412" y="1093788"/>
            <a:ext cx="9905999" cy="5237162"/>
          </a:xfrm>
          <a:prstGeom prst="rect">
            <a:avLst/>
          </a:prstGeom>
        </p:spPr>
        <p:txBody>
          <a:bodyPr vert="horz" lIns="91440" tIns="45720" rIns="91440" bIns="45720" rtlCol="0">
            <a:normAutofit/>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endParaRPr lang="en-US" dirty="0"/>
          </a:p>
        </p:txBody>
      </p:sp>
      <p:sp>
        <p:nvSpPr>
          <p:cNvPr id="4" name="Date Placeholder 3"/>
          <p:cNvSpPr>
            <a:spLocks noGrp="1"/>
          </p:cNvSpPr>
          <p:nvPr>
            <p:ph type="dt" sz="half" idx="2"/>
          </p:nvPr>
        </p:nvSpPr>
        <p:spPr>
          <a:xfrm>
            <a:off x="10425110" y="6426200"/>
            <a:ext cx="961233" cy="365125"/>
          </a:xfrm>
          <a:prstGeom prst="rect">
            <a:avLst/>
          </a:prstGeom>
        </p:spPr>
        <p:txBody>
          <a:bodyPr vert="horz" lIns="91440" tIns="45720" rIns="91440" bIns="45720" rtlCol="0" anchor="ctr"/>
          <a:lstStyle>
            <a:lvl1pPr algn="r">
              <a:defRPr sz="1050">
                <a:solidFill>
                  <a:schemeClr val="tx1">
                    <a:tint val="75000"/>
                  </a:schemeClr>
                </a:solidFill>
              </a:defRPr>
            </a:lvl1pPr>
          </a:lstStyle>
          <a:p>
            <a:r>
              <a:rPr lang="hu-HU"/>
              <a:t>11/14/2019</a:t>
            </a:r>
            <a:endParaRPr lang="en-US" dirty="0"/>
          </a:p>
        </p:txBody>
      </p:sp>
      <p:sp>
        <p:nvSpPr>
          <p:cNvPr id="5" name="Footer Placeholder 4"/>
          <p:cNvSpPr>
            <a:spLocks noGrp="1"/>
          </p:cNvSpPr>
          <p:nvPr>
            <p:ph type="ftr" sz="quarter" idx="3"/>
          </p:nvPr>
        </p:nvSpPr>
        <p:spPr>
          <a:xfrm>
            <a:off x="1115887" y="6426200"/>
            <a:ext cx="9209210" cy="365125"/>
          </a:xfrm>
          <a:prstGeom prst="rect">
            <a:avLst/>
          </a:prstGeom>
        </p:spPr>
        <p:txBody>
          <a:bodyPr vert="horz" lIns="91440" tIns="45720" rIns="91440" bIns="45720" rtlCol="0" anchor="ctr"/>
          <a:lstStyle>
            <a:lvl1pPr algn="r">
              <a:defRPr sz="1050" cap="all" baseline="0">
                <a:solidFill>
                  <a:schemeClr val="tx1">
                    <a:tint val="75000"/>
                  </a:schemeClr>
                </a:solidFill>
              </a:defRPr>
            </a:lvl1pPr>
          </a:lstStyle>
          <a:p>
            <a:r>
              <a:rPr lang="en-US"/>
              <a:t>Fehér András őrangy</a:t>
            </a:r>
            <a:endParaRPr lang="en-US" dirty="0"/>
          </a:p>
        </p:txBody>
      </p:sp>
      <p:pic>
        <p:nvPicPr>
          <p:cNvPr id="49" name="Tartalom helye 9"/>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flipH="1">
            <a:off x="9080413" y="-66879"/>
            <a:ext cx="3519577" cy="1978429"/>
          </a:xfrm>
          <a:prstGeom prst="rect">
            <a:avLst/>
          </a:prstGeom>
          <a:effectLst>
            <a:reflection blurRad="6350" stA="50000" endA="295" endPos="92000" dist="101600" dir="5400000" sy="-100000" algn="bl" rotWithShape="0"/>
            <a:softEdge rad="63500"/>
          </a:effectLst>
        </p:spPr>
      </p:pic>
      <p:pic>
        <p:nvPicPr>
          <p:cNvPr id="50" name="Kép 49"/>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1174411" y="3748086"/>
            <a:ext cx="914402" cy="914402"/>
          </a:xfrm>
          <a:prstGeom prst="rect">
            <a:avLst/>
          </a:prstGeom>
        </p:spPr>
      </p:pic>
      <p:sp>
        <p:nvSpPr>
          <p:cNvPr id="51" name="Slide Number Placeholder 5"/>
          <p:cNvSpPr>
            <a:spLocks noGrp="1"/>
          </p:cNvSpPr>
          <p:nvPr>
            <p:ph type="sldNum" sz="quarter" idx="4"/>
          </p:nvPr>
        </p:nvSpPr>
        <p:spPr>
          <a:xfrm>
            <a:off x="11130399" y="-56212"/>
            <a:ext cx="771089"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6D22F896-40B5-4ADD-8801-0D06FADFA095}" type="slidenum">
              <a:rPr lang="en-US" smtClean="0"/>
              <a:pPr/>
              <a:t>‹#›</a:t>
            </a:fld>
            <a:endParaRPr lang="en-US" dirty="0"/>
          </a:p>
        </p:txBody>
      </p:sp>
      <p:sp>
        <p:nvSpPr>
          <p:cNvPr id="2" name="Title Placeholder 1"/>
          <p:cNvSpPr>
            <a:spLocks noGrp="1"/>
          </p:cNvSpPr>
          <p:nvPr>
            <p:ph type="title"/>
          </p:nvPr>
        </p:nvSpPr>
        <p:spPr>
          <a:xfrm>
            <a:off x="1141412" y="48114"/>
            <a:ext cx="8958177" cy="816583"/>
          </a:xfrm>
          <a:prstGeom prst="rect">
            <a:avLst/>
          </a:prstGeom>
        </p:spPr>
        <p:txBody>
          <a:bodyPr vert="horz" lIns="91440" tIns="45720" rIns="91440" bIns="45720" rtlCol="0" anchor="ctr">
            <a:normAutofit/>
          </a:bodyPr>
          <a:lstStyle/>
          <a:p>
            <a:endParaRPr lang="en-US" dirty="0"/>
          </a:p>
        </p:txBody>
      </p:sp>
    </p:spTree>
    <p:extLst>
      <p:ext uri="{BB962C8B-B14F-4D97-AF65-F5344CB8AC3E}">
        <p14:creationId xmlns:p14="http://schemas.microsoft.com/office/powerpoint/2010/main" val="3050858400"/>
      </p:ext>
    </p:extLst>
  </p:cSld>
  <p:clrMap bg1="dk1" tx1="lt1" bg2="dk2" tx2="lt2" accent1="accent1" accent2="accent2" accent3="accent3" accent4="accent4" accent5="accent5" accent6="accent6" hlink="hlink" folHlink="folHlink"/>
  <p:sldLayoutIdLst>
    <p:sldLayoutId id="2147484006" r:id="rId1"/>
    <p:sldLayoutId id="2147484007" r:id="rId2"/>
    <p:sldLayoutId id="2147484025" r:id="rId3"/>
    <p:sldLayoutId id="2147484008" r:id="rId4"/>
    <p:sldLayoutId id="2147484023" r:id="rId5"/>
    <p:sldLayoutId id="2147484010" r:id="rId6"/>
    <p:sldLayoutId id="2147484028"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9" r:id="rId18"/>
  </p:sldLayoutIdLst>
  <p:hf hdr="0"/>
  <p:txStyles>
    <p:titleStyle>
      <a:lvl1pPr algn="r"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8.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diagramLayout" Target="../diagrams/layout15.xml"/><Relationship Id="rId7" Type="http://schemas.openxmlformats.org/officeDocument/2006/relationships/diagramData" Target="../diagrams/data16.xml"/><Relationship Id="rId2" Type="http://schemas.openxmlformats.org/officeDocument/2006/relationships/diagramData" Target="../diagrams/data15.xml"/><Relationship Id="rId1" Type="http://schemas.openxmlformats.org/officeDocument/2006/relationships/slideLayout" Target="../slideLayouts/slideLayout21.xml"/><Relationship Id="rId6" Type="http://schemas.microsoft.com/office/2007/relationships/diagramDrawing" Target="../diagrams/drawing15.xml"/><Relationship Id="rId11" Type="http://schemas.microsoft.com/office/2007/relationships/diagramDrawing" Target="../diagrams/drawing16.xml"/><Relationship Id="rId5" Type="http://schemas.openxmlformats.org/officeDocument/2006/relationships/diagramColors" Target="../diagrams/colors15.xml"/><Relationship Id="rId10" Type="http://schemas.openxmlformats.org/officeDocument/2006/relationships/diagramColors" Target="../diagrams/colors16.xml"/><Relationship Id="rId4" Type="http://schemas.openxmlformats.org/officeDocument/2006/relationships/diagramQuickStyle" Target="../diagrams/quickStyle15.xml"/><Relationship Id="rId9" Type="http://schemas.openxmlformats.org/officeDocument/2006/relationships/diagramQuickStyle" Target="../diagrams/quickStyle16.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18.xml"/><Relationship Id="rId3" Type="http://schemas.openxmlformats.org/officeDocument/2006/relationships/diagramData" Target="../diagrams/data17.xml"/><Relationship Id="rId7" Type="http://schemas.microsoft.com/office/2007/relationships/diagramDrawing" Target="../diagrams/drawing17.xml"/><Relationship Id="rId12" Type="http://schemas.microsoft.com/office/2007/relationships/diagramDrawing" Target="../diagrams/drawing18.xm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diagramColors" Target="../diagrams/colors17.xml"/><Relationship Id="rId11" Type="http://schemas.openxmlformats.org/officeDocument/2006/relationships/diagramColors" Target="../diagrams/colors18.xml"/><Relationship Id="rId5" Type="http://schemas.openxmlformats.org/officeDocument/2006/relationships/diagramQuickStyle" Target="../diagrams/quickStyle17.xml"/><Relationship Id="rId10" Type="http://schemas.openxmlformats.org/officeDocument/2006/relationships/diagramQuickStyle" Target="../diagrams/quickStyle18.xml"/><Relationship Id="rId4" Type="http://schemas.openxmlformats.org/officeDocument/2006/relationships/diagramLayout" Target="../diagrams/layout17.xml"/><Relationship Id="rId9" Type="http://schemas.openxmlformats.org/officeDocument/2006/relationships/diagramLayout" Target="../diagrams/layout18.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0.xml"/><Relationship Id="rId3" Type="http://schemas.openxmlformats.org/officeDocument/2006/relationships/diagramData" Target="../diagrams/data19.xml"/><Relationship Id="rId7" Type="http://schemas.microsoft.com/office/2007/relationships/diagramDrawing" Target="../diagrams/drawing19.xml"/><Relationship Id="rId12" Type="http://schemas.microsoft.com/office/2007/relationships/diagramDrawing" Target="../diagrams/drawing20.xml"/><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diagramColors" Target="../diagrams/colors19.xml"/><Relationship Id="rId11" Type="http://schemas.openxmlformats.org/officeDocument/2006/relationships/diagramColors" Target="../diagrams/colors20.xml"/><Relationship Id="rId5" Type="http://schemas.openxmlformats.org/officeDocument/2006/relationships/diagramQuickStyle" Target="../diagrams/quickStyle19.xml"/><Relationship Id="rId10" Type="http://schemas.openxmlformats.org/officeDocument/2006/relationships/diagramQuickStyle" Target="../diagrams/quickStyle20.xml"/><Relationship Id="rId4" Type="http://schemas.openxmlformats.org/officeDocument/2006/relationships/diagramLayout" Target="../diagrams/layout19.xml"/><Relationship Id="rId9" Type="http://schemas.openxmlformats.org/officeDocument/2006/relationships/diagramLayout" Target="../diagrams/layout20.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8.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diagramLayout" Target="../diagrams/layout23.xml"/><Relationship Id="rId7" Type="http://schemas.openxmlformats.org/officeDocument/2006/relationships/diagramData" Target="../diagrams/data24.xml"/><Relationship Id="rId2" Type="http://schemas.openxmlformats.org/officeDocument/2006/relationships/diagramData" Target="../diagrams/data23.xml"/><Relationship Id="rId1" Type="http://schemas.openxmlformats.org/officeDocument/2006/relationships/slideLayout" Target="../slideLayouts/slideLayout23.xml"/><Relationship Id="rId6" Type="http://schemas.microsoft.com/office/2007/relationships/diagramDrawing" Target="../diagrams/drawing23.xml"/><Relationship Id="rId11" Type="http://schemas.microsoft.com/office/2007/relationships/diagramDrawing" Target="../diagrams/drawing24.xml"/><Relationship Id="rId5" Type="http://schemas.openxmlformats.org/officeDocument/2006/relationships/diagramColors" Target="../diagrams/colors23.xml"/><Relationship Id="rId10" Type="http://schemas.openxmlformats.org/officeDocument/2006/relationships/diagramColors" Target="../diagrams/colors24.xml"/><Relationship Id="rId4" Type="http://schemas.openxmlformats.org/officeDocument/2006/relationships/diagramQuickStyle" Target="../diagrams/quickStyle23.xml"/><Relationship Id="rId9" Type="http://schemas.openxmlformats.org/officeDocument/2006/relationships/diagramQuickStyle" Target="../diagrams/quickStyle2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3.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8.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0.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2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diagramLayout" Target="../diagrams/layout1.xml"/><Relationship Id="rId7" Type="http://schemas.openxmlformats.org/officeDocument/2006/relationships/image" Target="../media/image12.jp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4.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18" Type="http://schemas.openxmlformats.org/officeDocument/2006/relationships/diagramLayout" Target="../diagrams/layout9.xml"/><Relationship Id="rId26" Type="http://schemas.openxmlformats.org/officeDocument/2006/relationships/diagramColors" Target="../diagrams/colors10.xml"/><Relationship Id="rId3" Type="http://schemas.openxmlformats.org/officeDocument/2006/relationships/image" Target="../media/image1.jpeg"/><Relationship Id="rId21" Type="http://schemas.microsoft.com/office/2007/relationships/diagramDrawing" Target="../diagrams/drawing9.xml"/><Relationship Id="rId7" Type="http://schemas.openxmlformats.org/officeDocument/2006/relationships/diagramData" Target="../diagrams/data7.xml"/><Relationship Id="rId12" Type="http://schemas.openxmlformats.org/officeDocument/2006/relationships/diagramData" Target="../diagrams/data8.xml"/><Relationship Id="rId17" Type="http://schemas.openxmlformats.org/officeDocument/2006/relationships/diagramData" Target="../diagrams/data9.xml"/><Relationship Id="rId25" Type="http://schemas.openxmlformats.org/officeDocument/2006/relationships/diagramQuickStyle" Target="../diagrams/quickStyle10.xml"/><Relationship Id="rId2" Type="http://schemas.openxmlformats.org/officeDocument/2006/relationships/notesSlide" Target="../notesSlides/notesSlide1.xml"/><Relationship Id="rId16" Type="http://schemas.microsoft.com/office/2007/relationships/diagramDrawing" Target="../diagrams/drawing8.xml"/><Relationship Id="rId20" Type="http://schemas.openxmlformats.org/officeDocument/2006/relationships/diagramColors" Target="../diagrams/colors9.xml"/><Relationship Id="rId1" Type="http://schemas.openxmlformats.org/officeDocument/2006/relationships/slideLayout" Target="../slideLayouts/slideLayout2.xml"/><Relationship Id="rId6" Type="http://schemas.openxmlformats.org/officeDocument/2006/relationships/image" Target="../media/image16.png"/><Relationship Id="rId11" Type="http://schemas.microsoft.com/office/2007/relationships/diagramDrawing" Target="../diagrams/drawing7.xml"/><Relationship Id="rId24" Type="http://schemas.openxmlformats.org/officeDocument/2006/relationships/diagramLayout" Target="../diagrams/layout10.xml"/><Relationship Id="rId5" Type="http://schemas.openxmlformats.org/officeDocument/2006/relationships/image" Target="../media/image15.png"/><Relationship Id="rId15" Type="http://schemas.openxmlformats.org/officeDocument/2006/relationships/diagramColors" Target="../diagrams/colors8.xml"/><Relationship Id="rId23" Type="http://schemas.openxmlformats.org/officeDocument/2006/relationships/diagramData" Target="../diagrams/data10.xml"/><Relationship Id="rId10" Type="http://schemas.openxmlformats.org/officeDocument/2006/relationships/diagramColors" Target="../diagrams/colors7.xml"/><Relationship Id="rId19" Type="http://schemas.openxmlformats.org/officeDocument/2006/relationships/diagramQuickStyle" Target="../diagrams/quickStyle9.xml"/><Relationship Id="rId4" Type="http://schemas.openxmlformats.org/officeDocument/2006/relationships/image" Target="../media/image3.png"/><Relationship Id="rId9" Type="http://schemas.openxmlformats.org/officeDocument/2006/relationships/diagramQuickStyle" Target="../diagrams/quickStyle7.xml"/><Relationship Id="rId14" Type="http://schemas.openxmlformats.org/officeDocument/2006/relationships/diagramQuickStyle" Target="../diagrams/quickStyle8.xml"/><Relationship Id="rId22" Type="http://schemas.openxmlformats.org/officeDocument/2006/relationships/image" Target="../media/image6.png"/><Relationship Id="rId27" Type="http://schemas.microsoft.com/office/2007/relationships/diagramDrawing" Target="../diagrams/drawin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p:txBody>
          <a:bodyPr/>
          <a:lstStyle/>
          <a:p>
            <a:r>
              <a:rPr lang="hu-HU" dirty="0"/>
              <a:t> </a:t>
            </a:r>
          </a:p>
        </p:txBody>
      </p:sp>
      <p:sp>
        <p:nvSpPr>
          <p:cNvPr id="3" name="Alcím 2"/>
          <p:cNvSpPr>
            <a:spLocks noGrp="1"/>
          </p:cNvSpPr>
          <p:nvPr>
            <p:ph type="subTitle" idx="1"/>
          </p:nvPr>
        </p:nvSpPr>
        <p:spPr/>
        <p:txBody>
          <a:bodyPr/>
          <a:lstStyle/>
          <a:p>
            <a:endParaRPr lang="hu-HU"/>
          </a:p>
        </p:txBody>
      </p:sp>
      <p:pic>
        <p:nvPicPr>
          <p:cNvPr id="4" name="Kép 3"/>
          <p:cNvPicPr>
            <a:picLocks noChangeAspect="1"/>
          </p:cNvPicPr>
          <p:nvPr/>
        </p:nvPicPr>
        <p:blipFill rotWithShape="1">
          <a:blip r:embed="rId2" cstate="print">
            <a:extLst>
              <a:ext uri="{28A0092B-C50C-407E-A947-70E740481C1C}">
                <a14:useLocalDpi xmlns:a14="http://schemas.microsoft.com/office/drawing/2010/main" val="0"/>
              </a:ext>
            </a:extLst>
          </a:blip>
          <a:srcRect r="19434" b="12098"/>
          <a:stretch/>
        </p:blipFill>
        <p:spPr>
          <a:xfrm>
            <a:off x="0" y="0"/>
            <a:ext cx="12217024" cy="6858000"/>
          </a:xfrm>
          <a:prstGeom prst="rect">
            <a:avLst/>
          </a:prstGeom>
        </p:spPr>
      </p:pic>
      <p:sp>
        <p:nvSpPr>
          <p:cNvPr id="7" name="Téglalap 6"/>
          <p:cNvSpPr/>
          <p:nvPr/>
        </p:nvSpPr>
        <p:spPr>
          <a:xfrm rot="17393861">
            <a:off x="-502031" y="932902"/>
            <a:ext cx="7024130" cy="4945240"/>
          </a:xfrm>
          <a:prstGeom prst="rect">
            <a:avLst/>
          </a:prstGeom>
          <a:noFill/>
        </p:spPr>
        <p:txBody>
          <a:bodyPr wrap="none" lIns="91440" tIns="45720" rIns="91440" bIns="45720">
            <a:prstTxWarp prst="textArchUpPour">
              <a:avLst/>
            </a:prstTxWarp>
            <a:spAutoFit/>
          </a:bodyPr>
          <a:lstStyle/>
          <a:p>
            <a:pPr algn="ctr"/>
            <a:r>
              <a:rPr lang="hu-HU" sz="5400" dirty="0">
                <a:ln w="0"/>
                <a:effectLst>
                  <a:glow rad="63500">
                    <a:schemeClr val="accent5">
                      <a:satMod val="175000"/>
                      <a:alpha val="40000"/>
                    </a:schemeClr>
                  </a:glow>
                  <a:outerShdw blurRad="38100" dist="19050" dir="2700000" algn="tl" rotWithShape="0">
                    <a:schemeClr val="dk1">
                      <a:alpha val="40000"/>
                    </a:schemeClr>
                  </a:outerShdw>
                </a:effectLst>
              </a:rPr>
              <a:t>Mesterséges intelligencia </a:t>
            </a:r>
            <a:br>
              <a:rPr lang="hu-HU" sz="5400" dirty="0">
                <a:ln w="0"/>
                <a:effectLst>
                  <a:glow rad="63500">
                    <a:schemeClr val="accent5">
                      <a:satMod val="175000"/>
                      <a:alpha val="40000"/>
                    </a:schemeClr>
                  </a:glow>
                  <a:outerShdw blurRad="38100" dist="19050" dir="2700000" algn="tl" rotWithShape="0">
                    <a:schemeClr val="dk1">
                      <a:alpha val="40000"/>
                    </a:schemeClr>
                  </a:outerShdw>
                </a:effectLst>
              </a:rPr>
            </a:br>
            <a:r>
              <a:rPr lang="hu-HU" sz="5400" dirty="0">
                <a:ln w="0"/>
                <a:effectLst>
                  <a:glow rad="63500">
                    <a:schemeClr val="accent5">
                      <a:satMod val="175000"/>
                      <a:alpha val="40000"/>
                    </a:schemeClr>
                  </a:glow>
                  <a:outerShdw blurRad="38100" dist="19050" dir="2700000" algn="tl" rotWithShape="0">
                    <a:schemeClr val="dk1">
                      <a:alpha val="40000"/>
                    </a:schemeClr>
                  </a:outerShdw>
                </a:effectLst>
              </a:rPr>
              <a:t>a kibertérben</a:t>
            </a:r>
          </a:p>
        </p:txBody>
      </p:sp>
      <p:sp>
        <p:nvSpPr>
          <p:cNvPr id="14" name="Ellipszis 13"/>
          <p:cNvSpPr/>
          <p:nvPr/>
        </p:nvSpPr>
        <p:spPr>
          <a:xfrm>
            <a:off x="4329113" y="2300288"/>
            <a:ext cx="1871661" cy="204787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hu-HU"/>
          </a:p>
        </p:txBody>
      </p:sp>
      <p:pic>
        <p:nvPicPr>
          <p:cNvPr id="12" name="Kép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474" y="2252664"/>
            <a:ext cx="2018847" cy="2154006"/>
          </a:xfrm>
          <a:prstGeom prst="rect">
            <a:avLst/>
          </a:prstGeom>
        </p:spPr>
      </p:pic>
    </p:spTree>
    <p:extLst>
      <p:ext uri="{BB962C8B-B14F-4D97-AF65-F5344CB8AC3E}">
        <p14:creationId xmlns:p14="http://schemas.microsoft.com/office/powerpoint/2010/main" val="299946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9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0"/>
                                        <p:tgtEl>
                                          <p:spTgt spid="4"/>
                                        </p:tgtEl>
                                      </p:cBhvr>
                                    </p:animEffect>
                                  </p:childTnLst>
                                </p:cTn>
                              </p:par>
                            </p:childTnLst>
                          </p:cTn>
                        </p:par>
                        <p:par>
                          <p:cTn id="12" fill="hold">
                            <p:stCondLst>
                              <p:cond delay="14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4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918ABA5-6812-40D1-B101-E242C816F17E}"/>
              </a:ext>
            </a:extLst>
          </p:cNvPr>
          <p:cNvSpPr>
            <a:spLocks noGrp="1"/>
          </p:cNvSpPr>
          <p:nvPr>
            <p:ph type="title"/>
          </p:nvPr>
        </p:nvSpPr>
        <p:spPr/>
        <p:txBody>
          <a:bodyPr>
            <a:normAutofit/>
          </a:bodyPr>
          <a:lstStyle/>
          <a:p>
            <a:r>
              <a:rPr lang="hu-HU" b="0" i="0" u="none" strike="noStrike" baseline="0" dirty="0">
                <a:latin typeface="Times New Roman" panose="02020603050405020304" pitchFamily="18" charset="0"/>
              </a:rPr>
              <a:t>	</a:t>
            </a:r>
            <a:r>
              <a:rPr lang="hu-HU" dirty="0"/>
              <a:t>Múlt-alapú védelem vége</a:t>
            </a:r>
            <a:endParaRPr lang="hu-HU" b="0" i="0" u="none" strike="noStrike" baseline="0" dirty="0">
              <a:latin typeface="Times New Roman" panose="02020603050405020304" pitchFamily="18" charset="0"/>
            </a:endParaRPr>
          </a:p>
        </p:txBody>
      </p:sp>
      <p:graphicFrame>
        <p:nvGraphicFramePr>
          <p:cNvPr id="5" name="Diagram 4"/>
          <p:cNvGraphicFramePr/>
          <p:nvPr>
            <p:extLst>
              <p:ext uri="{D42A27DB-BD31-4B8C-83A1-F6EECF244321}">
                <p14:modId xmlns:p14="http://schemas.microsoft.com/office/powerpoint/2010/main" val="346237448"/>
              </p:ext>
            </p:extLst>
          </p:nvPr>
        </p:nvGraphicFramePr>
        <p:xfrm>
          <a:off x="1141412" y="1093788"/>
          <a:ext cx="10180709" cy="5237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Kép 3"/>
          <p:cNvPicPr>
            <a:picLocks noChangeAspect="1"/>
          </p:cNvPicPr>
          <p:nvPr/>
        </p:nvPicPr>
        <p:blipFill>
          <a:blip r:embed="rId8">
            <a:extLst>
              <a:ext uri="{BEBA8EAE-BF5A-486C-A8C5-ECC9F3942E4B}">
                <a14:imgProps xmlns:a14="http://schemas.microsoft.com/office/drawing/2010/main">
                  <a14:imgLayer r:embed="rId9">
                    <a14:imgEffect>
                      <a14:backgroundRemoval t="0" b="99796" l="0" r="100000"/>
                    </a14:imgEffect>
                  </a14:imgLayer>
                </a14:imgProps>
              </a:ext>
              <a:ext uri="{28A0092B-C50C-407E-A947-70E740481C1C}">
                <a14:useLocalDpi xmlns:a14="http://schemas.microsoft.com/office/drawing/2010/main" val="0"/>
              </a:ext>
            </a:extLst>
          </a:blip>
          <a:stretch>
            <a:fillRect/>
          </a:stretch>
        </p:blipFill>
        <p:spPr>
          <a:xfrm>
            <a:off x="1656704" y="384486"/>
            <a:ext cx="3454349" cy="2821051"/>
          </a:xfrm>
          <a:prstGeom prst="rect">
            <a:avLst/>
          </a:prstGeom>
        </p:spPr>
      </p:pic>
    </p:spTree>
    <p:extLst>
      <p:ext uri="{BB962C8B-B14F-4D97-AF65-F5344CB8AC3E}">
        <p14:creationId xmlns:p14="http://schemas.microsoft.com/office/powerpoint/2010/main" val="13511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504B27FF-05D3-4C2F-A7FC-BD32E5BB99E2}"/>
                                            </p:graphicEl>
                                          </p:spTgt>
                                        </p:tgtEl>
                                        <p:attrNameLst>
                                          <p:attrName>style.visibility</p:attrName>
                                        </p:attrNameLst>
                                      </p:cBhvr>
                                      <p:to>
                                        <p:strVal val="visible"/>
                                      </p:to>
                                    </p:set>
                                    <p:animEffect transition="in" filter="fade">
                                      <p:cBhvr>
                                        <p:cTn id="7" dur="500"/>
                                        <p:tgtEl>
                                          <p:spTgt spid="5">
                                            <p:graphicEl>
                                              <a:dgm id="{504B27FF-05D3-4C2F-A7FC-BD32E5BB99E2}"/>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C164A9B5-F3BF-4056-AEDB-C71641B6AE3A}"/>
                                            </p:graphicEl>
                                          </p:spTgt>
                                        </p:tgtEl>
                                        <p:attrNameLst>
                                          <p:attrName>style.visibility</p:attrName>
                                        </p:attrNameLst>
                                      </p:cBhvr>
                                      <p:to>
                                        <p:strVal val="visible"/>
                                      </p:to>
                                    </p:set>
                                    <p:animEffect transition="in" filter="fade">
                                      <p:cBhvr>
                                        <p:cTn id="10" dur="500"/>
                                        <p:tgtEl>
                                          <p:spTgt spid="5">
                                            <p:graphicEl>
                                              <a:dgm id="{C164A9B5-F3BF-4056-AEDB-C71641B6AE3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graphicEl>
                                              <a:dgm id="{A30254FD-D9C5-4BB6-A22D-9AC576EA704F}"/>
                                            </p:graphicEl>
                                          </p:spTgt>
                                        </p:tgtEl>
                                        <p:attrNameLst>
                                          <p:attrName>style.visibility</p:attrName>
                                        </p:attrNameLst>
                                      </p:cBhvr>
                                      <p:to>
                                        <p:strVal val="visible"/>
                                      </p:to>
                                    </p:set>
                                    <p:animEffect transition="in" filter="fade">
                                      <p:cBhvr>
                                        <p:cTn id="20" dur="500"/>
                                        <p:tgtEl>
                                          <p:spTgt spid="5">
                                            <p:graphicEl>
                                              <a:dgm id="{A30254FD-D9C5-4BB6-A22D-9AC576EA704F}"/>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graphicEl>
                                              <a:dgm id="{9D5F2AA8-4E73-4EE4-BEA6-FE829C848CB2}"/>
                                            </p:graphicEl>
                                          </p:spTgt>
                                        </p:tgtEl>
                                        <p:attrNameLst>
                                          <p:attrName>style.visibility</p:attrName>
                                        </p:attrNameLst>
                                      </p:cBhvr>
                                      <p:to>
                                        <p:strVal val="visible"/>
                                      </p:to>
                                    </p:set>
                                    <p:animEffect transition="in" filter="fade">
                                      <p:cBhvr>
                                        <p:cTn id="23" dur="500"/>
                                        <p:tgtEl>
                                          <p:spTgt spid="5">
                                            <p:graphicEl>
                                              <a:dgm id="{9D5F2AA8-4E73-4EE4-BEA6-FE829C848CB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918ABA5-6812-40D1-B101-E242C816F17E}"/>
              </a:ext>
            </a:extLst>
          </p:cNvPr>
          <p:cNvSpPr>
            <a:spLocks noGrp="1"/>
          </p:cNvSpPr>
          <p:nvPr>
            <p:ph type="title"/>
          </p:nvPr>
        </p:nvSpPr>
        <p:spPr/>
        <p:txBody>
          <a:bodyPr>
            <a:normAutofit fontScale="90000"/>
          </a:bodyPr>
          <a:lstStyle/>
          <a:p>
            <a:r>
              <a:rPr lang="hu-HU" b="0" i="0" u="none" strike="noStrike" baseline="0" dirty="0">
                <a:latin typeface="Times New Roman" panose="02020603050405020304" pitchFamily="18" charset="0"/>
              </a:rPr>
              <a:t>	</a:t>
            </a:r>
            <a:r>
              <a:rPr lang="hu-HU" dirty="0"/>
              <a:t>Múlt-alapú védelem - Megkülönböztet</a:t>
            </a:r>
            <a:endParaRPr lang="hu-HU" b="0" i="0" u="none" strike="noStrike" baseline="0" dirty="0">
              <a:latin typeface="Times New Roman" panose="02020603050405020304" pitchFamily="18" charset="0"/>
            </a:endParaRPr>
          </a:p>
        </p:txBody>
      </p:sp>
      <p:graphicFrame>
        <p:nvGraphicFramePr>
          <p:cNvPr id="5" name="Diagram 4"/>
          <p:cNvGraphicFramePr/>
          <p:nvPr>
            <p:extLst>
              <p:ext uri="{D42A27DB-BD31-4B8C-83A1-F6EECF244321}">
                <p14:modId xmlns:p14="http://schemas.microsoft.com/office/powerpoint/2010/main" val="84337778"/>
              </p:ext>
            </p:extLst>
          </p:nvPr>
        </p:nvGraphicFramePr>
        <p:xfrm>
          <a:off x="1141412" y="1093788"/>
          <a:ext cx="9905999" cy="3829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zöveg helye 2">
            <a:extLst>
              <a:ext uri="{FF2B5EF4-FFF2-40B4-BE49-F238E27FC236}">
                <a16:creationId xmlns:a16="http://schemas.microsoft.com/office/drawing/2014/main" id="{86609998-E1BA-4655-80FC-3B4B5E540F13}"/>
              </a:ext>
            </a:extLst>
          </p:cNvPr>
          <p:cNvSpPr>
            <a:spLocks noGrp="1"/>
          </p:cNvSpPr>
          <p:nvPr>
            <p:ph type="body" idx="1"/>
          </p:nvPr>
        </p:nvSpPr>
        <p:spPr>
          <a:xfrm>
            <a:off x="1385962" y="4922874"/>
            <a:ext cx="9810122" cy="1723840"/>
          </a:xfrm>
        </p:spPr>
        <p:txBody>
          <a:bodyPr>
            <a:normAutofit fontScale="92500" lnSpcReduction="20000"/>
          </a:bodyPr>
          <a:lstStyle/>
          <a:p>
            <a:r>
              <a:rPr lang="hu-HU" dirty="0"/>
              <a:t>A felhasználói és a támadási szokások elemzésével</a:t>
            </a:r>
          </a:p>
          <a:p>
            <a:r>
              <a:rPr lang="hu-HU" dirty="0"/>
              <a:t>Van MÚLT: a rendszer a múltból tanul… </a:t>
            </a:r>
          </a:p>
          <a:p>
            <a:r>
              <a:rPr lang="hu-HU" dirty="0"/>
              <a:t>viszont képessé válik egyszerű dolgokat megjósolni. </a:t>
            </a:r>
          </a:p>
        </p:txBody>
      </p:sp>
    </p:spTree>
    <p:extLst>
      <p:ext uri="{BB962C8B-B14F-4D97-AF65-F5344CB8AC3E}">
        <p14:creationId xmlns:p14="http://schemas.microsoft.com/office/powerpoint/2010/main" val="56436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Valós idejű védekezés</a:t>
            </a:r>
          </a:p>
        </p:txBody>
      </p:sp>
      <p:sp>
        <p:nvSpPr>
          <p:cNvPr id="4" name="Dátum helye 3"/>
          <p:cNvSpPr>
            <a:spLocks noGrp="1"/>
          </p:cNvSpPr>
          <p:nvPr>
            <p:ph type="dt" sz="half" idx="10"/>
          </p:nvPr>
        </p:nvSpPr>
        <p:spPr/>
        <p:txBody>
          <a:bodyPr/>
          <a:lstStyle/>
          <a:p>
            <a:r>
              <a:rPr lang="hu-HU"/>
              <a:t>11/14/2019</a:t>
            </a:r>
            <a:endParaRPr lang="en-US" dirty="0"/>
          </a:p>
        </p:txBody>
      </p:sp>
      <p:sp>
        <p:nvSpPr>
          <p:cNvPr id="5" name="Élőláb helye 4"/>
          <p:cNvSpPr>
            <a:spLocks noGrp="1"/>
          </p:cNvSpPr>
          <p:nvPr>
            <p:ph type="ftr" sz="quarter" idx="11"/>
          </p:nvPr>
        </p:nvSpPr>
        <p:spPr/>
        <p:txBody>
          <a:bodyPr/>
          <a:lstStyle/>
          <a:p>
            <a:r>
              <a:rPr lang="en-US"/>
              <a:t>Fehér András őrangy</a:t>
            </a:r>
            <a:endParaRPr lang="en-US" dirty="0"/>
          </a:p>
        </p:txBody>
      </p:sp>
      <p:sp>
        <p:nvSpPr>
          <p:cNvPr id="6" name="Dia számának helye 5"/>
          <p:cNvSpPr>
            <a:spLocks noGrp="1"/>
          </p:cNvSpPr>
          <p:nvPr>
            <p:ph type="sldNum" sz="quarter" idx="12"/>
          </p:nvPr>
        </p:nvSpPr>
        <p:spPr/>
        <p:txBody>
          <a:bodyPr/>
          <a:lstStyle/>
          <a:p>
            <a:fld id="{D57F1E4F-1CFF-5643-939E-02111984F565}" type="slidenum">
              <a:rPr lang="en-US" smtClean="0"/>
              <a:t>12</a:t>
            </a:fld>
            <a:endParaRPr lang="en-US" dirty="0"/>
          </a:p>
        </p:txBody>
      </p:sp>
      <p:graphicFrame>
        <p:nvGraphicFramePr>
          <p:cNvPr id="7" name="Tartalom helye 6"/>
          <p:cNvGraphicFramePr>
            <a:graphicFrameLocks noGrp="1"/>
          </p:cNvGraphicFramePr>
          <p:nvPr>
            <p:ph idx="1"/>
            <p:extLst>
              <p:ext uri="{D42A27DB-BD31-4B8C-83A1-F6EECF244321}">
                <p14:modId xmlns:p14="http://schemas.microsoft.com/office/powerpoint/2010/main" val="2880539608"/>
              </p:ext>
            </p:extLst>
          </p:nvPr>
        </p:nvGraphicFramePr>
        <p:xfrm>
          <a:off x="1141413" y="1093788"/>
          <a:ext cx="9906000" cy="5237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52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ED65179F-FD41-4BC0-9CCB-C441D655651C}"/>
                                            </p:graphicEl>
                                          </p:spTgt>
                                        </p:tgtEl>
                                        <p:attrNameLst>
                                          <p:attrName>style.visibility</p:attrName>
                                        </p:attrNameLst>
                                      </p:cBhvr>
                                      <p:to>
                                        <p:strVal val="visible"/>
                                      </p:to>
                                    </p:set>
                                    <p:animEffect transition="in" filter="fade">
                                      <p:cBhvr>
                                        <p:cTn id="7" dur="500"/>
                                        <p:tgtEl>
                                          <p:spTgt spid="7">
                                            <p:graphicEl>
                                              <a:dgm id="{ED65179F-FD41-4BC0-9CCB-C441D655651C}"/>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F7ABA8BD-539F-4036-9A65-B5E591D7AC15}"/>
                                            </p:graphicEl>
                                          </p:spTgt>
                                        </p:tgtEl>
                                        <p:attrNameLst>
                                          <p:attrName>style.visibility</p:attrName>
                                        </p:attrNameLst>
                                      </p:cBhvr>
                                      <p:to>
                                        <p:strVal val="visible"/>
                                      </p:to>
                                    </p:set>
                                    <p:animEffect transition="in" filter="fade">
                                      <p:cBhvr>
                                        <p:cTn id="10" dur="500"/>
                                        <p:tgtEl>
                                          <p:spTgt spid="7">
                                            <p:graphicEl>
                                              <a:dgm id="{F7ABA8BD-539F-4036-9A65-B5E591D7AC15}"/>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graphicEl>
                                              <a:dgm id="{CDFF1F98-E1BB-4524-B819-8A984DC8D4D4}"/>
                                            </p:graphicEl>
                                          </p:spTgt>
                                        </p:tgtEl>
                                        <p:attrNameLst>
                                          <p:attrName>style.visibility</p:attrName>
                                        </p:attrNameLst>
                                      </p:cBhvr>
                                      <p:to>
                                        <p:strVal val="visible"/>
                                      </p:to>
                                    </p:set>
                                    <p:animEffect transition="in" filter="fade">
                                      <p:cBhvr>
                                        <p:cTn id="13" dur="500"/>
                                        <p:tgtEl>
                                          <p:spTgt spid="7">
                                            <p:graphicEl>
                                              <a:dgm id="{CDFF1F98-E1BB-4524-B819-8A984DC8D4D4}"/>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graphicEl>
                                              <a:dgm id="{5EF75857-5D96-4DCD-A1EC-74D0D3C89510}"/>
                                            </p:graphicEl>
                                          </p:spTgt>
                                        </p:tgtEl>
                                        <p:attrNameLst>
                                          <p:attrName>style.visibility</p:attrName>
                                        </p:attrNameLst>
                                      </p:cBhvr>
                                      <p:to>
                                        <p:strVal val="visible"/>
                                      </p:to>
                                    </p:set>
                                    <p:animEffect transition="in" filter="fade">
                                      <p:cBhvr>
                                        <p:cTn id="18" dur="500"/>
                                        <p:tgtEl>
                                          <p:spTgt spid="7">
                                            <p:graphicEl>
                                              <a:dgm id="{5EF75857-5D96-4DCD-A1EC-74D0D3C89510}"/>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graphicEl>
                                              <a:dgm id="{DB125994-B7DB-4BD7-BF79-1896D9A268EF}"/>
                                            </p:graphicEl>
                                          </p:spTgt>
                                        </p:tgtEl>
                                        <p:attrNameLst>
                                          <p:attrName>style.visibility</p:attrName>
                                        </p:attrNameLst>
                                      </p:cBhvr>
                                      <p:to>
                                        <p:strVal val="visible"/>
                                      </p:to>
                                    </p:set>
                                    <p:animEffect transition="in" filter="fade">
                                      <p:cBhvr>
                                        <p:cTn id="21" dur="500"/>
                                        <p:tgtEl>
                                          <p:spTgt spid="7">
                                            <p:graphicEl>
                                              <a:dgm id="{DB125994-B7DB-4BD7-BF79-1896D9A268EF}"/>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graphicEl>
                                              <a:dgm id="{5D934379-F74B-4A25-92C4-5C4B87BE0946}"/>
                                            </p:graphicEl>
                                          </p:spTgt>
                                        </p:tgtEl>
                                        <p:attrNameLst>
                                          <p:attrName>style.visibility</p:attrName>
                                        </p:attrNameLst>
                                      </p:cBhvr>
                                      <p:to>
                                        <p:strVal val="visible"/>
                                      </p:to>
                                    </p:set>
                                    <p:animEffect transition="in" filter="fade">
                                      <p:cBhvr>
                                        <p:cTn id="24" dur="500"/>
                                        <p:tgtEl>
                                          <p:spTgt spid="7">
                                            <p:graphicEl>
                                              <a:dgm id="{5D934379-F74B-4A25-92C4-5C4B87BE094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918ABA5-6812-40D1-B101-E242C816F17E}"/>
              </a:ext>
            </a:extLst>
          </p:cNvPr>
          <p:cNvSpPr>
            <a:spLocks noGrp="1"/>
          </p:cNvSpPr>
          <p:nvPr>
            <p:ph type="title"/>
          </p:nvPr>
        </p:nvSpPr>
        <p:spPr/>
        <p:txBody>
          <a:bodyPr>
            <a:normAutofit/>
          </a:bodyPr>
          <a:lstStyle/>
          <a:p>
            <a:r>
              <a:rPr lang="hu-HU" dirty="0"/>
              <a:t>Múlt-alapú védelem vége – </a:t>
            </a:r>
            <a:r>
              <a:rPr lang="hu-HU" dirty="0" err="1"/>
              <a:t>khm-khm</a:t>
            </a:r>
            <a:r>
              <a:rPr lang="hu-HU" dirty="0"/>
              <a:t> </a:t>
            </a:r>
            <a:endParaRPr lang="hu-HU" b="0" i="0" u="none" strike="noStrike" baseline="0" dirty="0">
              <a:latin typeface="Times New Roman" panose="02020603050405020304" pitchFamily="18" charset="0"/>
            </a:endParaRPr>
          </a:p>
        </p:txBody>
      </p:sp>
      <p:graphicFrame>
        <p:nvGraphicFramePr>
          <p:cNvPr id="4" name="Diagram 3"/>
          <p:cNvGraphicFramePr/>
          <p:nvPr>
            <p:extLst>
              <p:ext uri="{D42A27DB-BD31-4B8C-83A1-F6EECF244321}">
                <p14:modId xmlns:p14="http://schemas.microsoft.com/office/powerpoint/2010/main" val="2743064690"/>
              </p:ext>
            </p:extLst>
          </p:nvPr>
        </p:nvGraphicFramePr>
        <p:xfrm>
          <a:off x="1141412" y="1093788"/>
          <a:ext cx="9905999" cy="5237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817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883FEC89-32A1-485E-8DB2-549717D2C880}"/>
                                            </p:graphicEl>
                                          </p:spTgt>
                                        </p:tgtEl>
                                        <p:attrNameLst>
                                          <p:attrName>style.visibility</p:attrName>
                                        </p:attrNameLst>
                                      </p:cBhvr>
                                      <p:to>
                                        <p:strVal val="visible"/>
                                      </p:to>
                                    </p:set>
                                    <p:animEffect transition="in" filter="fade">
                                      <p:cBhvr>
                                        <p:cTn id="7" dur="500"/>
                                        <p:tgtEl>
                                          <p:spTgt spid="4">
                                            <p:graphicEl>
                                              <a:dgm id="{883FEC89-32A1-485E-8DB2-549717D2C880}"/>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C0E1EF53-7D65-41B6-944A-C2E7B8486540}"/>
                                            </p:graphicEl>
                                          </p:spTgt>
                                        </p:tgtEl>
                                        <p:attrNameLst>
                                          <p:attrName>style.visibility</p:attrName>
                                        </p:attrNameLst>
                                      </p:cBhvr>
                                      <p:to>
                                        <p:strVal val="visible"/>
                                      </p:to>
                                    </p:set>
                                    <p:animEffect transition="in" filter="fade">
                                      <p:cBhvr>
                                        <p:cTn id="11" dur="500"/>
                                        <p:tgtEl>
                                          <p:spTgt spid="4">
                                            <p:graphicEl>
                                              <a:dgm id="{C0E1EF53-7D65-41B6-944A-C2E7B8486540}"/>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graphicEl>
                                              <a:dgm id="{1653F379-79D8-4339-B1FD-C949F8127EB9}"/>
                                            </p:graphicEl>
                                          </p:spTgt>
                                        </p:tgtEl>
                                        <p:attrNameLst>
                                          <p:attrName>style.visibility</p:attrName>
                                        </p:attrNameLst>
                                      </p:cBhvr>
                                      <p:to>
                                        <p:strVal val="visible"/>
                                      </p:to>
                                    </p:set>
                                    <p:animEffect transition="in" filter="fade">
                                      <p:cBhvr>
                                        <p:cTn id="16" dur="500"/>
                                        <p:tgtEl>
                                          <p:spTgt spid="4">
                                            <p:graphicEl>
                                              <a:dgm id="{1653F379-79D8-4339-B1FD-C949F8127EB9}"/>
                                            </p:graphic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graphicEl>
                                              <a:dgm id="{BF439A1C-0E9E-4804-9E97-D99330433B4A}"/>
                                            </p:graphicEl>
                                          </p:spTgt>
                                        </p:tgtEl>
                                        <p:attrNameLst>
                                          <p:attrName>style.visibility</p:attrName>
                                        </p:attrNameLst>
                                      </p:cBhvr>
                                      <p:to>
                                        <p:strVal val="visible"/>
                                      </p:to>
                                    </p:set>
                                    <p:animEffect transition="in" filter="fade">
                                      <p:cBhvr>
                                        <p:cTn id="20" dur="500"/>
                                        <p:tgtEl>
                                          <p:spTgt spid="4">
                                            <p:graphicEl>
                                              <a:dgm id="{BF439A1C-0E9E-4804-9E97-D99330433B4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8E7A167-A7B6-4B47-A7E8-D966BB9686E9}"/>
              </a:ext>
            </a:extLst>
          </p:cNvPr>
          <p:cNvSpPr>
            <a:spLocks noGrp="1"/>
          </p:cNvSpPr>
          <p:nvPr>
            <p:ph type="title"/>
          </p:nvPr>
        </p:nvSpPr>
        <p:spPr/>
        <p:txBody>
          <a:bodyPr>
            <a:normAutofit/>
          </a:bodyPr>
          <a:lstStyle/>
          <a:p>
            <a:pPr marR="0" rtl="0"/>
            <a:r>
              <a:rPr lang="hu-HU" b="0" i="0" u="none" strike="noStrike" baseline="0" dirty="0">
                <a:latin typeface="Times New Roman" panose="02020603050405020304" pitchFamily="18" charset="0"/>
              </a:rPr>
              <a:t>Pl.: </a:t>
            </a:r>
            <a:r>
              <a:rPr lang="en-US" b="0" i="0" u="none" strike="noStrike" baseline="0" dirty="0">
                <a:latin typeface="Times New Roman" panose="02020603050405020304" pitchFamily="18" charset="0"/>
              </a:rPr>
              <a:t>social engineering </a:t>
            </a:r>
            <a:r>
              <a:rPr lang="en-US" b="0" i="0" u="none" strike="noStrike" baseline="0" dirty="0" err="1">
                <a:latin typeface="Times New Roman" panose="02020603050405020304" pitchFamily="18" charset="0"/>
              </a:rPr>
              <a:t>ellen</a:t>
            </a:r>
            <a:endParaRPr lang="en-US" b="0" i="0" u="none" strike="noStrike" baseline="0" dirty="0">
              <a:latin typeface="Times New Roman" panose="02020603050405020304" pitchFamily="18" charset="0"/>
            </a:endParaRPr>
          </a:p>
        </p:txBody>
      </p:sp>
      <p:graphicFrame>
        <p:nvGraphicFramePr>
          <p:cNvPr id="4" name="Tartalom helye 3"/>
          <p:cNvGraphicFramePr>
            <a:graphicFrameLocks noGrp="1"/>
          </p:cNvGraphicFramePr>
          <p:nvPr>
            <p:ph idx="1"/>
            <p:extLst>
              <p:ext uri="{D42A27DB-BD31-4B8C-83A1-F6EECF244321}">
                <p14:modId xmlns:p14="http://schemas.microsoft.com/office/powerpoint/2010/main" val="2907237286"/>
              </p:ext>
            </p:extLst>
          </p:nvPr>
        </p:nvGraphicFramePr>
        <p:xfrm>
          <a:off x="1141412" y="1093788"/>
          <a:ext cx="9916447" cy="2123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artalom helye 7"/>
          <p:cNvSpPr>
            <a:spLocks noGrp="1"/>
          </p:cNvSpPr>
          <p:nvPr>
            <p:ph sz="quarter" idx="13"/>
          </p:nvPr>
        </p:nvSpPr>
        <p:spPr/>
        <p:txBody>
          <a:bodyPr>
            <a:normAutofit fontScale="92500" lnSpcReduction="10000"/>
          </a:bodyPr>
          <a:lstStyle/>
          <a:p>
            <a:endParaRPr lang="hu-HU"/>
          </a:p>
        </p:txBody>
      </p:sp>
      <p:graphicFrame>
        <p:nvGraphicFramePr>
          <p:cNvPr id="7" name="Diagram 6"/>
          <p:cNvGraphicFramePr/>
          <p:nvPr>
            <p:extLst>
              <p:ext uri="{D42A27DB-BD31-4B8C-83A1-F6EECF244321}">
                <p14:modId xmlns:p14="http://schemas.microsoft.com/office/powerpoint/2010/main" val="83836436"/>
              </p:ext>
            </p:extLst>
          </p:nvPr>
        </p:nvGraphicFramePr>
        <p:xfrm>
          <a:off x="820571" y="3216841"/>
          <a:ext cx="10375513" cy="34598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09690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7"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8E7A167-A7B6-4B47-A7E8-D966BB9686E9}"/>
              </a:ext>
            </a:extLst>
          </p:cNvPr>
          <p:cNvSpPr>
            <a:spLocks noGrp="1"/>
          </p:cNvSpPr>
          <p:nvPr>
            <p:ph type="title"/>
          </p:nvPr>
        </p:nvSpPr>
        <p:spPr/>
        <p:txBody>
          <a:bodyPr>
            <a:normAutofit/>
          </a:bodyPr>
          <a:lstStyle/>
          <a:p>
            <a:r>
              <a:rPr lang="en-US" dirty="0">
                <a:latin typeface="Times New Roman" panose="02020603050405020304" pitchFamily="18" charset="0"/>
              </a:rPr>
              <a:t>social engineering </a:t>
            </a:r>
            <a:r>
              <a:rPr lang="en-US" dirty="0" err="1">
                <a:latin typeface="Times New Roman" panose="02020603050405020304" pitchFamily="18" charset="0"/>
              </a:rPr>
              <a:t>ellen</a:t>
            </a:r>
            <a:endParaRPr lang="en-US" b="0" i="0" u="none" strike="noStrike" baseline="0" dirty="0">
              <a:latin typeface="Times New Roman" panose="02020603050405020304" pitchFamily="18" charset="0"/>
            </a:endParaRPr>
          </a:p>
        </p:txBody>
      </p:sp>
      <p:graphicFrame>
        <p:nvGraphicFramePr>
          <p:cNvPr id="7" name="Tartalom helye 3"/>
          <p:cNvGraphicFramePr>
            <a:graphicFrameLocks noGrp="1"/>
          </p:cNvGraphicFramePr>
          <p:nvPr>
            <p:ph sz="half" idx="1"/>
            <p:extLst>
              <p:ext uri="{D42A27DB-BD31-4B8C-83A1-F6EECF244321}">
                <p14:modId xmlns:p14="http://schemas.microsoft.com/office/powerpoint/2010/main" val="2864484288"/>
              </p:ext>
            </p:extLst>
          </p:nvPr>
        </p:nvGraphicFramePr>
        <p:xfrm>
          <a:off x="1141413" y="1116013"/>
          <a:ext cx="4878387" cy="5444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Tartalom helye 7"/>
          <p:cNvGraphicFramePr>
            <a:graphicFrameLocks noGrp="1"/>
          </p:cNvGraphicFramePr>
          <p:nvPr>
            <p:ph sz="half" idx="2"/>
            <p:extLst>
              <p:ext uri="{D42A27DB-BD31-4B8C-83A1-F6EECF244321}">
                <p14:modId xmlns:p14="http://schemas.microsoft.com/office/powerpoint/2010/main" val="2402720889"/>
              </p:ext>
            </p:extLst>
          </p:nvPr>
        </p:nvGraphicFramePr>
        <p:xfrm>
          <a:off x="6172200" y="1116013"/>
          <a:ext cx="4875213" cy="54442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32717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2C9491C-9DC3-457C-AA85-59A537BF750C}"/>
              </a:ext>
            </a:extLst>
          </p:cNvPr>
          <p:cNvSpPr>
            <a:spLocks noGrp="1"/>
          </p:cNvSpPr>
          <p:nvPr>
            <p:ph type="title"/>
          </p:nvPr>
        </p:nvSpPr>
        <p:spPr/>
        <p:txBody>
          <a:bodyPr/>
          <a:lstStyle/>
          <a:p>
            <a:r>
              <a:rPr lang="hu-HU"/>
              <a:t>támadó módszerek védekezésre</a:t>
            </a:r>
            <a:endParaRPr lang="hu-HU" dirty="0"/>
          </a:p>
        </p:txBody>
      </p:sp>
      <p:sp>
        <p:nvSpPr>
          <p:cNvPr id="7" name="Tartalom helye 6"/>
          <p:cNvSpPr>
            <a:spLocks noGrp="1"/>
          </p:cNvSpPr>
          <p:nvPr>
            <p:ph idx="1"/>
          </p:nvPr>
        </p:nvSpPr>
        <p:spPr/>
        <p:txBody>
          <a:bodyPr/>
          <a:lstStyle/>
          <a:p>
            <a:endParaRPr lang="hu-HU"/>
          </a:p>
        </p:txBody>
      </p:sp>
      <p:sp>
        <p:nvSpPr>
          <p:cNvPr id="8" name="Tartalom helye 7"/>
          <p:cNvSpPr>
            <a:spLocks noGrp="1"/>
          </p:cNvSpPr>
          <p:nvPr>
            <p:ph sz="quarter" idx="13"/>
          </p:nvPr>
        </p:nvSpPr>
        <p:spPr/>
        <p:txBody>
          <a:bodyPr>
            <a:normAutofit fontScale="92500" lnSpcReduction="10000"/>
          </a:bodyPr>
          <a:lstStyle/>
          <a:p>
            <a:endParaRPr lang="hu-HU" dirty="0"/>
          </a:p>
        </p:txBody>
      </p:sp>
      <p:graphicFrame>
        <p:nvGraphicFramePr>
          <p:cNvPr id="4" name="Diagram 3"/>
          <p:cNvGraphicFramePr/>
          <p:nvPr>
            <p:extLst>
              <p:ext uri="{D42A27DB-BD31-4B8C-83A1-F6EECF244321}">
                <p14:modId xmlns:p14="http://schemas.microsoft.com/office/powerpoint/2010/main" val="1446613773"/>
              </p:ext>
            </p:extLst>
          </p:nvPr>
        </p:nvGraphicFramePr>
        <p:xfrm>
          <a:off x="1141412" y="691413"/>
          <a:ext cx="9905999" cy="5237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extLst>
              <p:ext uri="{D42A27DB-BD31-4B8C-83A1-F6EECF244321}">
                <p14:modId xmlns:p14="http://schemas.microsoft.com/office/powerpoint/2010/main" val="2523579008"/>
              </p:ext>
            </p:extLst>
          </p:nvPr>
        </p:nvGraphicFramePr>
        <p:xfrm>
          <a:off x="1141412" y="5305646"/>
          <a:ext cx="5301918" cy="18606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075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2A0B370D-3A10-45E0-B7D9-711BAEF737A2}"/>
                                            </p:graphicEl>
                                          </p:spTgt>
                                        </p:tgtEl>
                                        <p:attrNameLst>
                                          <p:attrName>style.visibility</p:attrName>
                                        </p:attrNameLst>
                                      </p:cBhvr>
                                      <p:to>
                                        <p:strVal val="visible"/>
                                      </p:to>
                                    </p:set>
                                    <p:animEffect transition="in" filter="fade">
                                      <p:cBhvr>
                                        <p:cTn id="7" dur="500"/>
                                        <p:tgtEl>
                                          <p:spTgt spid="4">
                                            <p:graphicEl>
                                              <a:dgm id="{2A0B370D-3A10-45E0-B7D9-711BAEF737A2}"/>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2B389787-640E-4D9A-8AEE-FEB5204733CB}"/>
                                            </p:graphicEl>
                                          </p:spTgt>
                                        </p:tgtEl>
                                        <p:attrNameLst>
                                          <p:attrName>style.visibility</p:attrName>
                                        </p:attrNameLst>
                                      </p:cBhvr>
                                      <p:to>
                                        <p:strVal val="visible"/>
                                      </p:to>
                                    </p:set>
                                    <p:animEffect transition="in" filter="fade">
                                      <p:cBhvr>
                                        <p:cTn id="11" dur="500"/>
                                        <p:tgtEl>
                                          <p:spTgt spid="4">
                                            <p:graphicEl>
                                              <a:dgm id="{2B389787-640E-4D9A-8AEE-FEB5204733CB}"/>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graphicEl>
                                              <a:dgm id="{79E15AB0-71F7-4BC9-B7E1-1EB028A4C626}"/>
                                            </p:graphicEl>
                                          </p:spTgt>
                                        </p:tgtEl>
                                        <p:attrNameLst>
                                          <p:attrName>style.visibility</p:attrName>
                                        </p:attrNameLst>
                                      </p:cBhvr>
                                      <p:to>
                                        <p:strVal val="visible"/>
                                      </p:to>
                                    </p:set>
                                    <p:animEffect transition="in" filter="fade">
                                      <p:cBhvr>
                                        <p:cTn id="16" dur="500"/>
                                        <p:tgtEl>
                                          <p:spTgt spid="4">
                                            <p:graphicEl>
                                              <a:dgm id="{79E15AB0-71F7-4BC9-B7E1-1EB028A4C626}"/>
                                            </p:graphic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graphicEl>
                                              <a:dgm id="{5CF22BCC-9B66-4826-B6E1-0F1F2EC144D9}"/>
                                            </p:graphicEl>
                                          </p:spTgt>
                                        </p:tgtEl>
                                        <p:attrNameLst>
                                          <p:attrName>style.visibility</p:attrName>
                                        </p:attrNameLst>
                                      </p:cBhvr>
                                      <p:to>
                                        <p:strVal val="visible"/>
                                      </p:to>
                                    </p:set>
                                    <p:animEffect transition="in" filter="fade">
                                      <p:cBhvr>
                                        <p:cTn id="20" dur="500"/>
                                        <p:tgtEl>
                                          <p:spTgt spid="4">
                                            <p:graphicEl>
                                              <a:dgm id="{5CF22BCC-9B66-4826-B6E1-0F1F2EC144D9}"/>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Graphic spid="9"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2C9491C-9DC3-457C-AA85-59A537BF750C}"/>
              </a:ext>
            </a:extLst>
          </p:cNvPr>
          <p:cNvSpPr>
            <a:spLocks noGrp="1"/>
          </p:cNvSpPr>
          <p:nvPr>
            <p:ph type="title"/>
          </p:nvPr>
        </p:nvSpPr>
        <p:spPr/>
        <p:txBody>
          <a:bodyPr>
            <a:normAutofit/>
          </a:bodyPr>
          <a:lstStyle/>
          <a:p>
            <a:r>
              <a:rPr lang="hu-HU" dirty="0">
                <a:latin typeface="Times New Roman" panose="02020603050405020304" pitchFamily="18" charset="0"/>
              </a:rPr>
              <a:t>támadó módszerek védekezésre</a:t>
            </a:r>
            <a:endParaRPr lang="hu-HU" b="0" i="0" u="none" strike="noStrike" baseline="0" dirty="0">
              <a:latin typeface="Times New Roman" panose="02020603050405020304" pitchFamily="18" charset="0"/>
            </a:endParaRPr>
          </a:p>
        </p:txBody>
      </p:sp>
      <p:sp>
        <p:nvSpPr>
          <p:cNvPr id="5" name="Tartalom helye 4"/>
          <p:cNvSpPr>
            <a:spLocks noGrp="1"/>
          </p:cNvSpPr>
          <p:nvPr>
            <p:ph idx="1"/>
          </p:nvPr>
        </p:nvSpPr>
        <p:spPr/>
        <p:txBody>
          <a:bodyPr/>
          <a:lstStyle/>
          <a:p>
            <a:endParaRPr lang="hu-HU"/>
          </a:p>
        </p:txBody>
      </p:sp>
      <p:sp>
        <p:nvSpPr>
          <p:cNvPr id="6" name="Tartalom helye 5"/>
          <p:cNvSpPr>
            <a:spLocks noGrp="1"/>
          </p:cNvSpPr>
          <p:nvPr>
            <p:ph sz="quarter" idx="13"/>
          </p:nvPr>
        </p:nvSpPr>
        <p:spPr/>
        <p:txBody>
          <a:bodyPr>
            <a:normAutofit fontScale="92500" lnSpcReduction="10000"/>
          </a:bodyPr>
          <a:lstStyle/>
          <a:p>
            <a:endParaRPr lang="hu-HU"/>
          </a:p>
        </p:txBody>
      </p:sp>
      <p:graphicFrame>
        <p:nvGraphicFramePr>
          <p:cNvPr id="4" name="Diagram 3"/>
          <p:cNvGraphicFramePr/>
          <p:nvPr>
            <p:extLst>
              <p:ext uri="{D42A27DB-BD31-4B8C-83A1-F6EECF244321}">
                <p14:modId xmlns:p14="http://schemas.microsoft.com/office/powerpoint/2010/main" val="3977647180"/>
              </p:ext>
            </p:extLst>
          </p:nvPr>
        </p:nvGraphicFramePr>
        <p:xfrm>
          <a:off x="1141412" y="1093788"/>
          <a:ext cx="10117991" cy="5237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75575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latin typeface="Times New Roman" panose="02020603050405020304" pitchFamily="18" charset="0"/>
              </a:rPr>
              <a:t>támadó módszerek védekezésre</a:t>
            </a:r>
            <a:endParaRPr lang="hu-HU" dirty="0"/>
          </a:p>
        </p:txBody>
      </p:sp>
      <p:graphicFrame>
        <p:nvGraphicFramePr>
          <p:cNvPr id="4" name="Diagram 3"/>
          <p:cNvGraphicFramePr/>
          <p:nvPr>
            <p:extLst>
              <p:ext uri="{D42A27DB-BD31-4B8C-83A1-F6EECF244321}">
                <p14:modId xmlns:p14="http://schemas.microsoft.com/office/powerpoint/2010/main" val="2153974714"/>
              </p:ext>
            </p:extLst>
          </p:nvPr>
        </p:nvGraphicFramePr>
        <p:xfrm>
          <a:off x="1141412" y="1093788"/>
          <a:ext cx="9905999" cy="5237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7746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p:cNvSpPr>
            <a:spLocks noGrp="1"/>
          </p:cNvSpPr>
          <p:nvPr>
            <p:ph type="title"/>
          </p:nvPr>
        </p:nvSpPr>
        <p:spPr/>
        <p:txBody>
          <a:bodyPr/>
          <a:lstStyle/>
          <a:p>
            <a:r>
              <a:rPr lang="hu-HU" dirty="0"/>
              <a:t>Üzleti használat - felmérés</a:t>
            </a:r>
          </a:p>
        </p:txBody>
      </p:sp>
      <p:sp>
        <p:nvSpPr>
          <p:cNvPr id="3" name="Szöveg helye 2"/>
          <p:cNvSpPr>
            <a:spLocks noGrp="1"/>
          </p:cNvSpPr>
          <p:nvPr>
            <p:ph sz="half" idx="1"/>
          </p:nvPr>
        </p:nvSpPr>
        <p:spPr>
          <a:xfrm>
            <a:off x="1141410" y="1116623"/>
            <a:ext cx="4878389" cy="5234302"/>
          </a:xfrm>
        </p:spPr>
        <p:txBody>
          <a:bodyPr>
            <a:normAutofit fontScale="77500" lnSpcReduction="20000"/>
          </a:bodyPr>
          <a:lstStyle/>
          <a:p>
            <a:r>
              <a:rPr lang="hu-HU" dirty="0"/>
              <a:t>A </a:t>
            </a:r>
            <a:r>
              <a:rPr lang="hu-HU" dirty="0" err="1"/>
              <a:t>Capegemini</a:t>
            </a:r>
            <a:r>
              <a:rPr lang="hu-HU" dirty="0"/>
              <a:t> Kutató Intézet számos kimutatása</a:t>
            </a:r>
          </a:p>
          <a:p>
            <a:pPr lvl="1"/>
            <a:r>
              <a:rPr lang="hu-HU" dirty="0"/>
              <a:t>850 különböző méretű vállalat szakembereit kérdezték </a:t>
            </a:r>
          </a:p>
          <a:p>
            <a:pPr lvl="2"/>
            <a:r>
              <a:rPr lang="hu-HU" dirty="0"/>
              <a:t>a fejlett országokban 2019 első felében </a:t>
            </a:r>
          </a:p>
          <a:p>
            <a:pPr lvl="1"/>
            <a:r>
              <a:rPr lang="hu-HU" dirty="0"/>
              <a:t>Téma: cégüknél AI alkalmazása</a:t>
            </a:r>
          </a:p>
          <a:p>
            <a:pPr lvl="2"/>
            <a:r>
              <a:rPr lang="hu-HU" dirty="0"/>
              <a:t> hol tart és merre tart . </a:t>
            </a:r>
          </a:p>
          <a:p>
            <a:r>
              <a:rPr lang="hu-HU" dirty="0"/>
              <a:t>Eredmény</a:t>
            </a:r>
          </a:p>
          <a:p>
            <a:pPr lvl="1"/>
            <a:r>
              <a:rPr lang="hu-HU" dirty="0"/>
              <a:t>van ahol 80% -</a:t>
            </a:r>
            <a:r>
              <a:rPr lang="hu-HU" dirty="0" err="1"/>
              <a:t>ot</a:t>
            </a:r>
            <a:r>
              <a:rPr lang="hu-HU" dirty="0"/>
              <a:t> is eléri az AI használat</a:t>
            </a:r>
          </a:p>
          <a:p>
            <a:pPr lvl="1"/>
            <a:r>
              <a:rPr lang="hu-HU" dirty="0"/>
              <a:t>hálózat-biztonság: &gt;50%-</a:t>
            </a:r>
            <a:r>
              <a:rPr lang="hu-HU" dirty="0" err="1"/>
              <a:t>uk</a:t>
            </a:r>
            <a:endParaRPr lang="hu-HU" dirty="0"/>
          </a:p>
          <a:p>
            <a:pPr lvl="2"/>
            <a:r>
              <a:rPr lang="hu-HU" dirty="0"/>
              <a:t>Veszteségek -&gt; fejlesztés</a:t>
            </a:r>
          </a:p>
        </p:txBody>
      </p:sp>
      <p:pic>
        <p:nvPicPr>
          <p:cNvPr id="12" name="Tartalom helye 11"/>
          <p:cNvPicPr>
            <a:picLocks noGrp="1"/>
          </p:cNvPicPr>
          <p:nvPr>
            <p:ph sz="half" idx="2"/>
          </p:nvPr>
        </p:nvPicPr>
        <p:blipFill rotWithShape="1">
          <a:blip r:embed="rId3" cstate="print">
            <a:extLst>
              <a:ext uri="{28A0092B-C50C-407E-A947-70E740481C1C}">
                <a14:useLocalDpi xmlns:a14="http://schemas.microsoft.com/office/drawing/2010/main" val="0"/>
              </a:ext>
            </a:extLst>
          </a:blip>
          <a:stretch/>
        </p:blipFill>
        <p:spPr bwMode="auto">
          <a:xfrm>
            <a:off x="6202422" y="1116623"/>
            <a:ext cx="5817782" cy="3596693"/>
          </a:xfrm>
          <a:prstGeom prst="rect">
            <a:avLst/>
          </a:prstGeom>
          <a:ln>
            <a:noFill/>
          </a:ln>
          <a:extLst>
            <a:ext uri="{53640926-AAD7-44D8-BBD7-CCE9431645EC}">
              <a14:shadowObscured xmlns:a14="http://schemas.microsoft.com/office/drawing/2010/main"/>
            </a:ext>
          </a:extLst>
        </p:spPr>
      </p:pic>
      <p:sp>
        <p:nvSpPr>
          <p:cNvPr id="10" name="Szöveg helye 2"/>
          <p:cNvSpPr txBox="1">
            <a:spLocks/>
          </p:cNvSpPr>
          <p:nvPr/>
        </p:nvSpPr>
        <p:spPr>
          <a:xfrm>
            <a:off x="6439388" y="5067965"/>
            <a:ext cx="4878389" cy="83409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lvl="1"/>
            <a:r>
              <a:rPr lang="hu-HU" dirty="0"/>
              <a:t>70%: Nem tudunk megfelelni a </a:t>
            </a:r>
            <a:r>
              <a:rPr lang="hu-HU" dirty="0" err="1"/>
              <a:t>kibertámadásoknak</a:t>
            </a:r>
            <a:r>
              <a:rPr lang="hu-HU" dirty="0"/>
              <a:t> AI nélkül</a:t>
            </a:r>
          </a:p>
        </p:txBody>
      </p:sp>
    </p:spTree>
    <p:extLst>
      <p:ext uri="{BB962C8B-B14F-4D97-AF65-F5344CB8AC3E}">
        <p14:creationId xmlns:p14="http://schemas.microsoft.com/office/powerpoint/2010/main" val="3510770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3" name="Kép 2" descr="A képen csésze, ülő, elülső, keresés látható&#10;&#10;Automatikusan generált leírás">
            <a:extLst>
              <a:ext uri="{FF2B5EF4-FFF2-40B4-BE49-F238E27FC236}">
                <a16:creationId xmlns:a16="http://schemas.microsoft.com/office/drawing/2014/main" id="{ECAA9974-4898-4150-B828-7EE760F5969E}"/>
              </a:ext>
            </a:extLst>
          </p:cNvPr>
          <p:cNvPicPr>
            <a:picLocks noChangeAspect="1"/>
          </p:cNvPicPr>
          <p:nvPr/>
        </p:nvPicPr>
        <p:blipFill rotWithShape="1">
          <a:blip r:embed="rId3"/>
          <a:srcRect/>
          <a:stretch/>
        </p:blipFill>
        <p:spPr>
          <a:xfrm>
            <a:off x="1834385" y="3166139"/>
            <a:ext cx="5933820" cy="3691861"/>
          </a:xfrm>
          <a:prstGeom prst="rect">
            <a:avLst/>
          </a:prstGeom>
        </p:spPr>
      </p:pic>
      <p:pic>
        <p:nvPicPr>
          <p:cNvPr id="7" name="Kép 6" descr="A képen játék, sport, kosárlabda látható&#10;&#10;Automatikusan generált leírás">
            <a:extLst>
              <a:ext uri="{FF2B5EF4-FFF2-40B4-BE49-F238E27FC236}">
                <a16:creationId xmlns:a16="http://schemas.microsoft.com/office/drawing/2014/main" id="{FA2CCAD9-D662-4050-B12E-9A4692D3C9EC}"/>
              </a:ext>
            </a:extLst>
          </p:cNvPr>
          <p:cNvPicPr>
            <a:picLocks noChangeAspect="1"/>
          </p:cNvPicPr>
          <p:nvPr/>
        </p:nvPicPr>
        <p:blipFill>
          <a:blip r:embed="rId4">
            <a:duotone>
              <a:schemeClr val="accent2">
                <a:shade val="45000"/>
                <a:satMod val="135000"/>
              </a:schemeClr>
              <a:prstClr val="white"/>
            </a:duotone>
          </a:blip>
          <a:stretch>
            <a:fillRect/>
          </a:stretch>
        </p:blipFill>
        <p:spPr>
          <a:xfrm>
            <a:off x="1070553" y="1241303"/>
            <a:ext cx="7014164" cy="4549438"/>
          </a:xfrm>
          <a:prstGeom prst="rect">
            <a:avLst/>
          </a:prstGeom>
        </p:spPr>
      </p:pic>
      <p:pic>
        <p:nvPicPr>
          <p:cNvPr id="6" name="Kép 5">
            <a:extLst>
              <a:ext uri="{FF2B5EF4-FFF2-40B4-BE49-F238E27FC236}">
                <a16:creationId xmlns:a16="http://schemas.microsoft.com/office/drawing/2014/main" id="{013FA024-063F-413F-9DBA-CDFF8CDAF029}"/>
              </a:ext>
            </a:extLst>
          </p:cNvPr>
          <p:cNvPicPr>
            <a:picLocks noChangeAspect="1"/>
          </p:cNvPicPr>
          <p:nvPr/>
        </p:nvPicPr>
        <p:blipFill>
          <a:blip r:embed="rId5"/>
          <a:stretch>
            <a:fillRect/>
          </a:stretch>
        </p:blipFill>
        <p:spPr>
          <a:xfrm>
            <a:off x="6405226" y="1459857"/>
            <a:ext cx="5022209" cy="3766657"/>
          </a:xfrm>
          <a:prstGeom prst="rect">
            <a:avLst/>
          </a:prstGeom>
        </p:spPr>
      </p:pic>
      <p:pic>
        <p:nvPicPr>
          <p:cNvPr id="9" name="Kép 8">
            <a:extLst>
              <a:ext uri="{FF2B5EF4-FFF2-40B4-BE49-F238E27FC236}">
                <a16:creationId xmlns:a16="http://schemas.microsoft.com/office/drawing/2014/main" id="{DC9B7712-17EC-4A51-91D7-C8123025A9CF}"/>
              </a:ext>
            </a:extLst>
          </p:cNvPr>
          <p:cNvPicPr>
            <a:picLocks noChangeAspect="1"/>
          </p:cNvPicPr>
          <p:nvPr/>
        </p:nvPicPr>
        <p:blipFill>
          <a:blip r:embed="rId6"/>
          <a:stretch>
            <a:fillRect/>
          </a:stretch>
        </p:blipFill>
        <p:spPr>
          <a:xfrm>
            <a:off x="852083" y="192947"/>
            <a:ext cx="4557270" cy="2973192"/>
          </a:xfrm>
          <a:prstGeom prst="rect">
            <a:avLst/>
          </a:prstGeom>
          <a:ln>
            <a:noFill/>
          </a:ln>
          <a:effectLst>
            <a:outerShdw blurRad="292100" dist="139700" dir="2700000" algn="tl" rotWithShape="0">
              <a:srgbClr val="333333">
                <a:alpha val="65000"/>
              </a:srgbClr>
            </a:outerShdw>
          </a:effectLst>
        </p:spPr>
      </p:pic>
      <p:pic>
        <p:nvPicPr>
          <p:cNvPr id="15" name="Kép 14">
            <a:extLst>
              <a:ext uri="{FF2B5EF4-FFF2-40B4-BE49-F238E27FC236}">
                <a16:creationId xmlns:a16="http://schemas.microsoft.com/office/drawing/2014/main" id="{D50E70B1-3C54-4F6B-B0EB-52F8E5298D7E}"/>
              </a:ext>
            </a:extLst>
          </p:cNvPr>
          <p:cNvPicPr>
            <a:picLocks noChangeAspect="1"/>
          </p:cNvPicPr>
          <p:nvPr/>
        </p:nvPicPr>
        <p:blipFill>
          <a:blip r:embed="rId7"/>
          <a:stretch>
            <a:fillRect/>
          </a:stretch>
        </p:blipFill>
        <p:spPr>
          <a:xfrm>
            <a:off x="902886" y="526509"/>
            <a:ext cx="4724937" cy="2639630"/>
          </a:xfrm>
          <a:prstGeom prst="rect">
            <a:avLst/>
          </a:prstGeom>
        </p:spPr>
      </p:pic>
      <p:sp>
        <p:nvSpPr>
          <p:cNvPr id="8" name="Tartalom helye 12">
            <a:extLst>
              <a:ext uri="{FF2B5EF4-FFF2-40B4-BE49-F238E27FC236}">
                <a16:creationId xmlns:a16="http://schemas.microsoft.com/office/drawing/2014/main" id="{F1C9142A-00BE-4D3A-A105-2AF8F059BF15}"/>
              </a:ext>
            </a:extLst>
          </p:cNvPr>
          <p:cNvSpPr txBox="1">
            <a:spLocks/>
          </p:cNvSpPr>
          <p:nvPr/>
        </p:nvSpPr>
        <p:spPr>
          <a:xfrm>
            <a:off x="6539934" y="279235"/>
            <a:ext cx="5311343" cy="714230"/>
          </a:xfrm>
          <a:prstGeom prst="rect">
            <a:avLst/>
          </a:prstGeom>
        </p:spPr>
        <p:txBody>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hu-HU" dirty="0"/>
              <a:t>Az „okos” szó devalvációja…</a:t>
            </a:r>
          </a:p>
          <a:p>
            <a:endParaRPr lang="hu-HU" dirty="0"/>
          </a:p>
        </p:txBody>
      </p:sp>
    </p:spTree>
    <p:extLst>
      <p:ext uri="{BB962C8B-B14F-4D97-AF65-F5344CB8AC3E}">
        <p14:creationId xmlns:p14="http://schemas.microsoft.com/office/powerpoint/2010/main" val="383287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par>
                          <p:cTn id="19" fill="hold">
                            <p:stCondLst>
                              <p:cond delay="500"/>
                            </p:stCondLst>
                            <p:childTnLst>
                              <p:par>
                                <p:cTn id="20" presetID="6" presetClass="emph" presetSubtype="0" fill="hold" nodeType="afterEffect">
                                  <p:stCondLst>
                                    <p:cond delay="0"/>
                                  </p:stCondLst>
                                  <p:childTnLst>
                                    <p:animScale>
                                      <p:cBhvr>
                                        <p:cTn id="21" dur="2000" fill="hold"/>
                                        <p:tgtEl>
                                          <p:spTgt spid="7"/>
                                        </p:tgtEl>
                                      </p:cBhvr>
                                      <p:by x="25000" y="25000"/>
                                    </p:animScale>
                                  </p:childTnLst>
                                </p:cTn>
                              </p:par>
                              <p:par>
                                <p:cTn id="22" presetID="14" presetClass="entr" presetSubtype="1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xit" presetSubtype="1" fill="hold" nodeType="clickEffect">
                                  <p:stCondLst>
                                    <p:cond delay="0"/>
                                  </p:stCondLst>
                                  <p:childTnLst>
                                    <p:animEffect transition="out" filter="wipe(up)">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22" presetClass="entr" presetSubtype="1"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91512B2-AE04-4E01-B323-95B882959D0F}"/>
              </a:ext>
            </a:extLst>
          </p:cNvPr>
          <p:cNvSpPr>
            <a:spLocks noGrp="1"/>
          </p:cNvSpPr>
          <p:nvPr>
            <p:ph type="title"/>
          </p:nvPr>
        </p:nvSpPr>
        <p:spPr/>
        <p:txBody>
          <a:bodyPr>
            <a:normAutofit fontScale="90000"/>
          </a:bodyPr>
          <a:lstStyle/>
          <a:p>
            <a:r>
              <a:rPr lang="hu-HU" dirty="0"/>
              <a:t>AI alapú védelem az állami szektorokban</a:t>
            </a:r>
          </a:p>
        </p:txBody>
      </p:sp>
      <p:graphicFrame>
        <p:nvGraphicFramePr>
          <p:cNvPr id="5" name="Tartalom helye 4"/>
          <p:cNvGraphicFramePr>
            <a:graphicFrameLocks noGrp="1"/>
          </p:cNvGraphicFramePr>
          <p:nvPr>
            <p:ph sz="half" idx="1"/>
            <p:extLst>
              <p:ext uri="{D42A27DB-BD31-4B8C-83A1-F6EECF244321}">
                <p14:modId xmlns:p14="http://schemas.microsoft.com/office/powerpoint/2010/main" val="535383234"/>
              </p:ext>
            </p:extLst>
          </p:nvPr>
        </p:nvGraphicFramePr>
        <p:xfrm>
          <a:off x="1141410" y="982639"/>
          <a:ext cx="4878389" cy="5407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Tartalom helye 5"/>
          <p:cNvGraphicFramePr>
            <a:graphicFrameLocks noGrp="1"/>
          </p:cNvGraphicFramePr>
          <p:nvPr>
            <p:ph sz="half" idx="2"/>
            <p:extLst>
              <p:ext uri="{D42A27DB-BD31-4B8C-83A1-F6EECF244321}">
                <p14:modId xmlns:p14="http://schemas.microsoft.com/office/powerpoint/2010/main" val="3671204908"/>
              </p:ext>
            </p:extLst>
          </p:nvPr>
        </p:nvGraphicFramePr>
        <p:xfrm>
          <a:off x="6172203" y="1049630"/>
          <a:ext cx="4875211" cy="52735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9610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F1CCE658-C96D-43B4-B62B-55800448224D}"/>
                                            </p:graphicEl>
                                          </p:spTgt>
                                        </p:tgtEl>
                                        <p:attrNameLst>
                                          <p:attrName>style.visibility</p:attrName>
                                        </p:attrNameLst>
                                      </p:cBhvr>
                                      <p:to>
                                        <p:strVal val="visible"/>
                                      </p:to>
                                    </p:set>
                                    <p:animEffect transition="in" filter="fade">
                                      <p:cBhvr>
                                        <p:cTn id="7" dur="500"/>
                                        <p:tgtEl>
                                          <p:spTgt spid="6">
                                            <p:graphicEl>
                                              <a:dgm id="{F1CCE658-C96D-43B4-B62B-55800448224D}"/>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88A22420-77C6-41F6-B319-E355EBC3A5EC}"/>
                                            </p:graphicEl>
                                          </p:spTgt>
                                        </p:tgtEl>
                                        <p:attrNameLst>
                                          <p:attrName>style.visibility</p:attrName>
                                        </p:attrNameLst>
                                      </p:cBhvr>
                                      <p:to>
                                        <p:strVal val="visible"/>
                                      </p:to>
                                    </p:set>
                                    <p:animEffect transition="in" filter="fade">
                                      <p:cBhvr>
                                        <p:cTn id="10" dur="500"/>
                                        <p:tgtEl>
                                          <p:spTgt spid="6">
                                            <p:graphicEl>
                                              <a:dgm id="{88A22420-77C6-41F6-B319-E355EBC3A5EC}"/>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graphicEl>
                                              <a:dgm id="{4E8712AA-A003-4E74-B3E5-23B1E0968A7D}"/>
                                            </p:graphicEl>
                                          </p:spTgt>
                                        </p:tgtEl>
                                        <p:attrNameLst>
                                          <p:attrName>style.visibility</p:attrName>
                                        </p:attrNameLst>
                                      </p:cBhvr>
                                      <p:to>
                                        <p:strVal val="visible"/>
                                      </p:to>
                                    </p:set>
                                    <p:animEffect transition="in" filter="fade">
                                      <p:cBhvr>
                                        <p:cTn id="15" dur="500"/>
                                        <p:tgtEl>
                                          <p:spTgt spid="6">
                                            <p:graphicEl>
                                              <a:dgm id="{4E8712AA-A003-4E74-B3E5-23B1E0968A7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graphicEl>
                                              <a:dgm id="{2AE6F66E-5BF0-41F9-8155-3AD2E0FCE81B}"/>
                                            </p:graphicEl>
                                          </p:spTgt>
                                        </p:tgtEl>
                                        <p:attrNameLst>
                                          <p:attrName>style.visibility</p:attrName>
                                        </p:attrNameLst>
                                      </p:cBhvr>
                                      <p:to>
                                        <p:strVal val="visible"/>
                                      </p:to>
                                    </p:set>
                                    <p:animEffect transition="in" filter="fade">
                                      <p:cBhvr>
                                        <p:cTn id="20" dur="500"/>
                                        <p:tgtEl>
                                          <p:spTgt spid="6">
                                            <p:graphicEl>
                                              <a:dgm id="{2AE6F66E-5BF0-41F9-8155-3AD2E0FCE81B}"/>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graphicEl>
                                              <a:dgm id="{468F411B-CDC2-4769-B0F4-07BAC8046C85}"/>
                                            </p:graphicEl>
                                          </p:spTgt>
                                        </p:tgtEl>
                                        <p:attrNameLst>
                                          <p:attrName>style.visibility</p:attrName>
                                        </p:attrNameLst>
                                      </p:cBhvr>
                                      <p:to>
                                        <p:strVal val="visible"/>
                                      </p:to>
                                    </p:set>
                                    <p:animEffect transition="in" filter="fade">
                                      <p:cBhvr>
                                        <p:cTn id="23" dur="500"/>
                                        <p:tgtEl>
                                          <p:spTgt spid="6">
                                            <p:graphicEl>
                                              <a:dgm id="{468F411B-CDC2-4769-B0F4-07BAC8046C8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graphicFrame>
        <p:nvGraphicFramePr>
          <p:cNvPr id="4" name="Tartalom helye 3"/>
          <p:cNvGraphicFramePr>
            <a:graphicFrameLocks noGrp="1"/>
          </p:cNvGraphicFramePr>
          <p:nvPr>
            <p:ph idx="1"/>
            <p:extLst>
              <p:ext uri="{D42A27DB-BD31-4B8C-83A1-F6EECF244321}">
                <p14:modId xmlns:p14="http://schemas.microsoft.com/office/powerpoint/2010/main" val="734848251"/>
              </p:ext>
            </p:extLst>
          </p:nvPr>
        </p:nvGraphicFramePr>
        <p:xfrm>
          <a:off x="1141412" y="1093788"/>
          <a:ext cx="9905999" cy="5237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031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graphicEl>
                                              <a:dgm id="{35A231B6-21F2-4B5C-A06D-035CC3A6FFC4}"/>
                                            </p:graphicEl>
                                          </p:spTgt>
                                        </p:tgtEl>
                                        <p:attrNameLst>
                                          <p:attrName>style.visibility</p:attrName>
                                        </p:attrNameLst>
                                      </p:cBhvr>
                                      <p:to>
                                        <p:strVal val="visible"/>
                                      </p:to>
                                    </p:set>
                                    <p:anim calcmode="lin" valueType="num">
                                      <p:cBhvr additive="base">
                                        <p:cTn id="7" dur="500" fill="hold"/>
                                        <p:tgtEl>
                                          <p:spTgt spid="4">
                                            <p:graphicEl>
                                              <a:dgm id="{35A231B6-21F2-4B5C-A06D-035CC3A6FFC4}"/>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graphicEl>
                                              <a:dgm id="{35A231B6-21F2-4B5C-A06D-035CC3A6FFC4}"/>
                                            </p:graphic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graphicEl>
                                              <a:dgm id="{86523A2A-2F0F-402F-9331-ACA71907104F}"/>
                                            </p:graphicEl>
                                          </p:spTgt>
                                        </p:tgtEl>
                                        <p:attrNameLst>
                                          <p:attrName>style.visibility</p:attrName>
                                        </p:attrNameLst>
                                      </p:cBhvr>
                                      <p:to>
                                        <p:strVal val="visible"/>
                                      </p:to>
                                    </p:set>
                                    <p:anim calcmode="lin" valueType="num">
                                      <p:cBhvr additive="base">
                                        <p:cTn id="11" dur="500" fill="hold"/>
                                        <p:tgtEl>
                                          <p:spTgt spid="4">
                                            <p:graphicEl>
                                              <a:dgm id="{86523A2A-2F0F-402F-9331-ACA71907104F}"/>
                                            </p:graphic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graphicEl>
                                              <a:dgm id="{86523A2A-2F0F-402F-9331-ACA71907104F}"/>
                                            </p:graphic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graphicEl>
                                              <a:dgm id="{5AB43BC2-ADF1-4BEC-B6B1-F32D4DC93835}"/>
                                            </p:graphicEl>
                                          </p:spTgt>
                                        </p:tgtEl>
                                        <p:attrNameLst>
                                          <p:attrName>style.visibility</p:attrName>
                                        </p:attrNameLst>
                                      </p:cBhvr>
                                      <p:to>
                                        <p:strVal val="visible"/>
                                      </p:to>
                                    </p:set>
                                    <p:anim calcmode="lin" valueType="num">
                                      <p:cBhvr additive="base">
                                        <p:cTn id="15" dur="500" fill="hold"/>
                                        <p:tgtEl>
                                          <p:spTgt spid="4">
                                            <p:graphicEl>
                                              <a:dgm id="{5AB43BC2-ADF1-4BEC-B6B1-F32D4DC93835}"/>
                                            </p:graphic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graphicEl>
                                              <a:dgm id="{5AB43BC2-ADF1-4BEC-B6B1-F32D4DC93835}"/>
                                            </p:graphic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graphicEl>
                                              <a:dgm id="{CD4F6134-03D4-42B6-A30E-FCF7E566460F}"/>
                                            </p:graphicEl>
                                          </p:spTgt>
                                        </p:tgtEl>
                                        <p:attrNameLst>
                                          <p:attrName>style.visibility</p:attrName>
                                        </p:attrNameLst>
                                      </p:cBhvr>
                                      <p:to>
                                        <p:strVal val="visible"/>
                                      </p:to>
                                    </p:set>
                                    <p:anim calcmode="lin" valueType="num">
                                      <p:cBhvr additive="base">
                                        <p:cTn id="19" dur="500" fill="hold"/>
                                        <p:tgtEl>
                                          <p:spTgt spid="4">
                                            <p:graphicEl>
                                              <a:dgm id="{CD4F6134-03D4-42B6-A30E-FCF7E566460F}"/>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graphicEl>
                                              <a:dgm id="{CD4F6134-03D4-42B6-A30E-FCF7E566460F}"/>
                                            </p:graphic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
                                            <p:graphicEl>
                                              <a:dgm id="{755B0E81-6E79-450B-A942-40C9BF97C0B7}"/>
                                            </p:graphicEl>
                                          </p:spTgt>
                                        </p:tgtEl>
                                        <p:attrNameLst>
                                          <p:attrName>style.visibility</p:attrName>
                                        </p:attrNameLst>
                                      </p:cBhvr>
                                      <p:to>
                                        <p:strVal val="visible"/>
                                      </p:to>
                                    </p:set>
                                    <p:anim calcmode="lin" valueType="num">
                                      <p:cBhvr additive="base">
                                        <p:cTn id="23" dur="500" fill="hold"/>
                                        <p:tgtEl>
                                          <p:spTgt spid="4">
                                            <p:graphicEl>
                                              <a:dgm id="{755B0E81-6E79-450B-A942-40C9BF97C0B7}"/>
                                            </p:graphic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graphicEl>
                                              <a:dgm id="{755B0E81-6E79-450B-A942-40C9BF97C0B7}"/>
                                            </p:graphic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
                                            <p:graphicEl>
                                              <a:dgm id="{3808AD74-3CC1-4360-8413-6F0EE6CE0FDE}"/>
                                            </p:graphicEl>
                                          </p:spTgt>
                                        </p:tgtEl>
                                        <p:attrNameLst>
                                          <p:attrName>style.visibility</p:attrName>
                                        </p:attrNameLst>
                                      </p:cBhvr>
                                      <p:to>
                                        <p:strVal val="visible"/>
                                      </p:to>
                                    </p:set>
                                    <p:anim calcmode="lin" valueType="num">
                                      <p:cBhvr additive="base">
                                        <p:cTn id="27" dur="500" fill="hold"/>
                                        <p:tgtEl>
                                          <p:spTgt spid="4">
                                            <p:graphicEl>
                                              <a:dgm id="{3808AD74-3CC1-4360-8413-6F0EE6CE0FDE}"/>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graphicEl>
                                              <a:dgm id="{3808AD74-3CC1-4360-8413-6F0EE6CE0FDE}"/>
                                            </p:graphic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4">
                                            <p:graphicEl>
                                              <a:dgm id="{E54844FA-7EE3-4A5E-AF75-9EEF7F70B4D5}"/>
                                            </p:graphicEl>
                                          </p:spTgt>
                                        </p:tgtEl>
                                        <p:attrNameLst>
                                          <p:attrName>style.visibility</p:attrName>
                                        </p:attrNameLst>
                                      </p:cBhvr>
                                      <p:to>
                                        <p:strVal val="visible"/>
                                      </p:to>
                                    </p:set>
                                    <p:anim calcmode="lin" valueType="num">
                                      <p:cBhvr additive="base">
                                        <p:cTn id="31" dur="500" fill="hold"/>
                                        <p:tgtEl>
                                          <p:spTgt spid="4">
                                            <p:graphicEl>
                                              <a:dgm id="{E54844FA-7EE3-4A5E-AF75-9EEF7F70B4D5}"/>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graphicEl>
                                              <a:dgm id="{E54844FA-7EE3-4A5E-AF75-9EEF7F70B4D5}"/>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AI Ráfordítás – </a:t>
            </a:r>
            <a:r>
              <a:rPr lang="hu-HU" dirty="0" err="1"/>
              <a:t>millárd</a:t>
            </a:r>
            <a:r>
              <a:rPr lang="hu-HU" dirty="0"/>
              <a:t> Dollár</a:t>
            </a:r>
          </a:p>
        </p:txBody>
      </p:sp>
      <p:graphicFrame>
        <p:nvGraphicFramePr>
          <p:cNvPr id="9" name="Tartalom helye 8"/>
          <p:cNvGraphicFramePr>
            <a:graphicFrameLocks noGrp="1"/>
          </p:cNvGraphicFramePr>
          <p:nvPr>
            <p:ph idx="1"/>
            <p:extLst>
              <p:ext uri="{D42A27DB-BD31-4B8C-83A1-F6EECF244321}">
                <p14:modId xmlns:p14="http://schemas.microsoft.com/office/powerpoint/2010/main" val="1206785220"/>
              </p:ext>
            </p:extLst>
          </p:nvPr>
        </p:nvGraphicFramePr>
        <p:xfrm>
          <a:off x="1141413" y="1093788"/>
          <a:ext cx="9906000" cy="5237162"/>
        </p:xfrm>
        <a:graphic>
          <a:graphicData uri="http://schemas.openxmlformats.org/drawingml/2006/chart">
            <c:chart xmlns:c="http://schemas.openxmlformats.org/drawingml/2006/chart" xmlns:r="http://schemas.openxmlformats.org/officeDocument/2006/relationships" r:id="rId3"/>
          </a:graphicData>
        </a:graphic>
      </p:graphicFrame>
      <p:sp>
        <p:nvSpPr>
          <p:cNvPr id="4" name="Dátum helye 3"/>
          <p:cNvSpPr>
            <a:spLocks noGrp="1"/>
          </p:cNvSpPr>
          <p:nvPr>
            <p:ph type="dt" sz="half" idx="10"/>
          </p:nvPr>
        </p:nvSpPr>
        <p:spPr/>
        <p:txBody>
          <a:bodyPr/>
          <a:lstStyle/>
          <a:p>
            <a:r>
              <a:rPr lang="hu-HU"/>
              <a:t>11/14/2019</a:t>
            </a:r>
            <a:endParaRPr lang="en-US" dirty="0"/>
          </a:p>
        </p:txBody>
      </p:sp>
      <p:sp>
        <p:nvSpPr>
          <p:cNvPr id="5" name="Élőláb helye 4"/>
          <p:cNvSpPr>
            <a:spLocks noGrp="1"/>
          </p:cNvSpPr>
          <p:nvPr>
            <p:ph type="ftr" sz="quarter" idx="11"/>
          </p:nvPr>
        </p:nvSpPr>
        <p:spPr/>
        <p:txBody>
          <a:bodyPr/>
          <a:lstStyle/>
          <a:p>
            <a:r>
              <a:rPr lang="en-US"/>
              <a:t>Fehér András őrangy</a:t>
            </a:r>
            <a:endParaRPr lang="en-US" dirty="0"/>
          </a:p>
        </p:txBody>
      </p:sp>
      <p:sp>
        <p:nvSpPr>
          <p:cNvPr id="6" name="Dia számának helye 5"/>
          <p:cNvSpPr>
            <a:spLocks noGrp="1"/>
          </p:cNvSpPr>
          <p:nvPr>
            <p:ph type="sldNum" sz="quarter" idx="12"/>
          </p:nvPr>
        </p:nvSpPr>
        <p:spPr/>
        <p:txBody>
          <a:bodyPr/>
          <a:lstStyle/>
          <a:p>
            <a:fld id="{D57F1E4F-1CFF-5643-939E-02111984F565}" type="slidenum">
              <a:rPr lang="en-US" smtClean="0"/>
              <a:t>22</a:t>
            </a:fld>
            <a:endParaRPr lang="en-US" dirty="0"/>
          </a:p>
        </p:txBody>
      </p:sp>
    </p:spTree>
    <p:extLst>
      <p:ext uri="{BB962C8B-B14F-4D97-AF65-F5344CB8AC3E}">
        <p14:creationId xmlns:p14="http://schemas.microsoft.com/office/powerpoint/2010/main" val="23418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500"/>
                                  </p:stCondLst>
                                  <p:childTnLst>
                                    <p:set>
                                      <p:cBhvr>
                                        <p:cTn id="6" dur="1" fill="hold">
                                          <p:stCondLst>
                                            <p:cond delay="0"/>
                                          </p:stCondLst>
                                        </p:cTn>
                                        <p:tgtEl>
                                          <p:spTgt spid="9">
                                            <p:graphicEl>
                                              <a:chart seriesIdx="-3" categoryIdx="-3" bldStep="gridLegend"/>
                                            </p:graphicEl>
                                          </p:spTgt>
                                        </p:tgtEl>
                                        <p:attrNameLst>
                                          <p:attrName>style.visibility</p:attrName>
                                        </p:attrNameLst>
                                      </p:cBhvr>
                                      <p:to>
                                        <p:strVal val="visible"/>
                                      </p:to>
                                    </p:set>
                                    <p:animEffect transition="in" filter="fade">
                                      <p:cBhvr>
                                        <p:cTn id="7" dur="1000"/>
                                        <p:tgtEl>
                                          <p:spTgt spid="9">
                                            <p:graphicEl>
                                              <a:chart seriesIdx="-3" categoryIdx="-3" bldStep="gridLegend"/>
                                            </p:graphicEl>
                                          </p:spTgt>
                                        </p:tgtEl>
                                      </p:cBhvr>
                                    </p:animEffect>
                                    <p:anim calcmode="lin" valueType="num">
                                      <p:cBhvr>
                                        <p:cTn id="8" dur="1000" fill="hold"/>
                                        <p:tgtEl>
                                          <p:spTgt spid="9">
                                            <p:graphicEl>
                                              <a:chart seriesIdx="-3" categoryIdx="-3" bldStep="gridLegend"/>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chart seriesIdx="-3" categoryIdx="-3" bldStep="gridLegend"/>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500"/>
                                  </p:stCondLst>
                                  <p:childTnLst>
                                    <p:set>
                                      <p:cBhvr>
                                        <p:cTn id="13" dur="1" fill="hold">
                                          <p:stCondLst>
                                            <p:cond delay="0"/>
                                          </p:stCondLst>
                                        </p:cTn>
                                        <p:tgtEl>
                                          <p:spTgt spid="9">
                                            <p:graphicEl>
                                              <a:chart seriesIdx="-4" categoryIdx="0" bldStep="category"/>
                                            </p:graphicEl>
                                          </p:spTgt>
                                        </p:tgtEl>
                                        <p:attrNameLst>
                                          <p:attrName>style.visibility</p:attrName>
                                        </p:attrNameLst>
                                      </p:cBhvr>
                                      <p:to>
                                        <p:strVal val="visible"/>
                                      </p:to>
                                    </p:set>
                                    <p:animEffect transition="in" filter="fade">
                                      <p:cBhvr>
                                        <p:cTn id="14" dur="1000"/>
                                        <p:tgtEl>
                                          <p:spTgt spid="9">
                                            <p:graphicEl>
                                              <a:chart seriesIdx="-4" categoryIdx="0" bldStep="category"/>
                                            </p:graphicEl>
                                          </p:spTgt>
                                        </p:tgtEl>
                                      </p:cBhvr>
                                    </p:animEffect>
                                    <p:anim calcmode="lin" valueType="num">
                                      <p:cBhvr>
                                        <p:cTn id="15" dur="1000" fill="hold"/>
                                        <p:tgtEl>
                                          <p:spTgt spid="9">
                                            <p:graphicEl>
                                              <a:chart seriesIdx="-4" categoryIdx="0" bldStep="category"/>
                                            </p:graphicEl>
                                          </p:spTgt>
                                        </p:tgtEl>
                                        <p:attrNameLst>
                                          <p:attrName>ppt_x</p:attrName>
                                        </p:attrNameLst>
                                      </p:cBhvr>
                                      <p:tavLst>
                                        <p:tav tm="0">
                                          <p:val>
                                            <p:strVal val="#ppt_x"/>
                                          </p:val>
                                        </p:tav>
                                        <p:tav tm="100000">
                                          <p:val>
                                            <p:strVal val="#ppt_x"/>
                                          </p:val>
                                        </p:tav>
                                      </p:tavLst>
                                    </p:anim>
                                    <p:anim calcmode="lin" valueType="num">
                                      <p:cBhvr>
                                        <p:cTn id="16" dur="1000" fill="hold"/>
                                        <p:tgtEl>
                                          <p:spTgt spid="9">
                                            <p:graphicEl>
                                              <a:chart seriesIdx="-4" categoryIdx="0"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500"/>
                                  </p:stCondLst>
                                  <p:childTnLst>
                                    <p:set>
                                      <p:cBhvr>
                                        <p:cTn id="20" dur="1" fill="hold">
                                          <p:stCondLst>
                                            <p:cond delay="0"/>
                                          </p:stCondLst>
                                        </p:cTn>
                                        <p:tgtEl>
                                          <p:spTgt spid="9">
                                            <p:graphicEl>
                                              <a:chart seriesIdx="-4" categoryIdx="1" bldStep="category"/>
                                            </p:graphicEl>
                                          </p:spTgt>
                                        </p:tgtEl>
                                        <p:attrNameLst>
                                          <p:attrName>style.visibility</p:attrName>
                                        </p:attrNameLst>
                                      </p:cBhvr>
                                      <p:to>
                                        <p:strVal val="visible"/>
                                      </p:to>
                                    </p:set>
                                    <p:animEffect transition="in" filter="fade">
                                      <p:cBhvr>
                                        <p:cTn id="21" dur="1000"/>
                                        <p:tgtEl>
                                          <p:spTgt spid="9">
                                            <p:graphicEl>
                                              <a:chart seriesIdx="-4" categoryIdx="1" bldStep="category"/>
                                            </p:graphicEl>
                                          </p:spTgt>
                                        </p:tgtEl>
                                      </p:cBhvr>
                                    </p:animEffect>
                                    <p:anim calcmode="lin" valueType="num">
                                      <p:cBhvr>
                                        <p:cTn id="22" dur="1000" fill="hold"/>
                                        <p:tgtEl>
                                          <p:spTgt spid="9">
                                            <p:graphicEl>
                                              <a:chart seriesIdx="-4" categoryIdx="1" bldStep="category"/>
                                            </p:graphicEl>
                                          </p:spTgt>
                                        </p:tgtEl>
                                        <p:attrNameLst>
                                          <p:attrName>ppt_x</p:attrName>
                                        </p:attrNameLst>
                                      </p:cBhvr>
                                      <p:tavLst>
                                        <p:tav tm="0">
                                          <p:val>
                                            <p:strVal val="#ppt_x"/>
                                          </p:val>
                                        </p:tav>
                                        <p:tav tm="100000">
                                          <p:val>
                                            <p:strVal val="#ppt_x"/>
                                          </p:val>
                                        </p:tav>
                                      </p:tavLst>
                                    </p:anim>
                                    <p:anim calcmode="lin" valueType="num">
                                      <p:cBhvr>
                                        <p:cTn id="23" dur="1000" fill="hold"/>
                                        <p:tgtEl>
                                          <p:spTgt spid="9">
                                            <p:graphicEl>
                                              <a:chart seriesIdx="-4" categoryIdx="1" bldStep="category"/>
                                            </p:graphic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500"/>
                                  </p:stCondLst>
                                  <p:childTnLst>
                                    <p:set>
                                      <p:cBhvr>
                                        <p:cTn id="27"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fade">
                                      <p:cBhvr>
                                        <p:cTn id="28" dur="1000"/>
                                        <p:tgtEl>
                                          <p:spTgt spid="9">
                                            <p:graphicEl>
                                              <a:chart seriesIdx="-4" categoryIdx="2" bldStep="category"/>
                                            </p:graphicEl>
                                          </p:spTgt>
                                        </p:tgtEl>
                                      </p:cBhvr>
                                    </p:animEffect>
                                    <p:anim calcmode="lin" valueType="num">
                                      <p:cBhvr>
                                        <p:cTn id="29" dur="1000" fill="hold"/>
                                        <p:tgtEl>
                                          <p:spTgt spid="9">
                                            <p:graphicEl>
                                              <a:chart seriesIdx="-4" categoryIdx="2" bldStep="category"/>
                                            </p:graphicEl>
                                          </p:spTgt>
                                        </p:tgtEl>
                                        <p:attrNameLst>
                                          <p:attrName>ppt_x</p:attrName>
                                        </p:attrNameLst>
                                      </p:cBhvr>
                                      <p:tavLst>
                                        <p:tav tm="0">
                                          <p:val>
                                            <p:strVal val="#ppt_x"/>
                                          </p:val>
                                        </p:tav>
                                        <p:tav tm="100000">
                                          <p:val>
                                            <p:strVal val="#ppt_x"/>
                                          </p:val>
                                        </p:tav>
                                      </p:tavLst>
                                    </p:anim>
                                    <p:anim calcmode="lin" valueType="num">
                                      <p:cBhvr>
                                        <p:cTn id="30" dur="1000" fill="hold"/>
                                        <p:tgtEl>
                                          <p:spTgt spid="9">
                                            <p:graphicEl>
                                              <a:chart seriesIdx="-4" categoryIdx="2" bldStep="category"/>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Chart bld="category"/>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98C3834-228F-2443-8E9C-137C19A59764}"/>
              </a:ext>
            </a:extLst>
          </p:cNvPr>
          <p:cNvSpPr>
            <a:spLocks noGrp="1"/>
          </p:cNvSpPr>
          <p:nvPr>
            <p:ph type="title"/>
          </p:nvPr>
        </p:nvSpPr>
        <p:spPr/>
        <p:txBody>
          <a:bodyPr/>
          <a:lstStyle/>
          <a:p>
            <a:endParaRPr lang="hu-HU"/>
          </a:p>
        </p:txBody>
      </p:sp>
      <p:sp>
        <p:nvSpPr>
          <p:cNvPr id="4" name="Dátum helye 3">
            <a:extLst>
              <a:ext uri="{FF2B5EF4-FFF2-40B4-BE49-F238E27FC236}">
                <a16:creationId xmlns:a16="http://schemas.microsoft.com/office/drawing/2014/main" id="{20B4DCD2-AA14-6F4F-9875-02069B675A87}"/>
              </a:ext>
            </a:extLst>
          </p:cNvPr>
          <p:cNvSpPr>
            <a:spLocks noGrp="1"/>
          </p:cNvSpPr>
          <p:nvPr>
            <p:ph type="dt" sz="half" idx="10"/>
          </p:nvPr>
        </p:nvSpPr>
        <p:spPr/>
        <p:txBody>
          <a:bodyPr/>
          <a:lstStyle/>
          <a:p>
            <a:fld id="{4D029BD4-01A4-1E43-8CA5-D232F32FA9ED}" type="datetime1">
              <a:rPr lang="hu-HU" smtClean="0"/>
              <a:t>2019.11.13.</a:t>
            </a:fld>
            <a:endParaRPr lang="hu-HU"/>
          </a:p>
        </p:txBody>
      </p:sp>
      <p:sp>
        <p:nvSpPr>
          <p:cNvPr id="5" name="Élőláb helye 4">
            <a:extLst>
              <a:ext uri="{FF2B5EF4-FFF2-40B4-BE49-F238E27FC236}">
                <a16:creationId xmlns:a16="http://schemas.microsoft.com/office/drawing/2014/main" id="{755116FA-DFC6-4345-8DD6-37BB634C799F}"/>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064C6FD7-9714-184E-BA95-FBA7BF41F396}"/>
              </a:ext>
            </a:extLst>
          </p:cNvPr>
          <p:cNvSpPr>
            <a:spLocks noGrp="1"/>
          </p:cNvSpPr>
          <p:nvPr>
            <p:ph type="sldNum" sz="quarter" idx="12"/>
          </p:nvPr>
        </p:nvSpPr>
        <p:spPr/>
        <p:txBody>
          <a:bodyPr/>
          <a:lstStyle/>
          <a:p>
            <a:fld id="{73C7877D-5D85-49A0-80CC-41AEE208F420}" type="slidenum">
              <a:rPr lang="hu-HU" smtClean="0"/>
              <a:t>23</a:t>
            </a:fld>
            <a:endParaRPr lang="hu-HU"/>
          </a:p>
        </p:txBody>
      </p:sp>
      <p:graphicFrame>
        <p:nvGraphicFramePr>
          <p:cNvPr id="7" name="Diagram 6">
            <a:extLst>
              <a:ext uri="{FF2B5EF4-FFF2-40B4-BE49-F238E27FC236}">
                <a16:creationId xmlns:a16="http://schemas.microsoft.com/office/drawing/2014/main" id="{EA2160AC-2B5F-BA44-8CA7-59B219B4E336}"/>
              </a:ext>
            </a:extLst>
          </p:cNvPr>
          <p:cNvGraphicFramePr/>
          <p:nvPr>
            <p:extLst>
              <p:ext uri="{D42A27DB-BD31-4B8C-83A1-F6EECF244321}">
                <p14:modId xmlns:p14="http://schemas.microsoft.com/office/powerpoint/2010/main" val="2874387246"/>
              </p:ext>
            </p:extLst>
          </p:nvPr>
        </p:nvGraphicFramePr>
        <p:xfrm>
          <a:off x="383012" y="936115"/>
          <a:ext cx="674300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elirat: balra mutató nyíllal 2">
            <a:extLst>
              <a:ext uri="{FF2B5EF4-FFF2-40B4-BE49-F238E27FC236}">
                <a16:creationId xmlns:a16="http://schemas.microsoft.com/office/drawing/2014/main" id="{E66AB071-F9CB-4374-911E-6E24908615F3}"/>
              </a:ext>
            </a:extLst>
          </p:cNvPr>
          <p:cNvSpPr/>
          <p:nvPr/>
        </p:nvSpPr>
        <p:spPr>
          <a:xfrm>
            <a:off x="6957848" y="1777235"/>
            <a:ext cx="4172551" cy="3615559"/>
          </a:xfrm>
          <a:prstGeom prst="leftArrowCallout">
            <a:avLst>
              <a:gd name="adj1" fmla="val 29070"/>
              <a:gd name="adj2" fmla="val 50000"/>
              <a:gd name="adj3" fmla="val 22674"/>
              <a:gd name="adj4" fmla="val 64977"/>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hu-HU" sz="3200" dirty="0"/>
              <a:t>VESZÉLY!</a:t>
            </a:r>
          </a:p>
          <a:p>
            <a:pPr algn="ctr"/>
            <a:r>
              <a:rPr lang="hu-HU" sz="3200" dirty="0"/>
              <a:t>Támadásra </a:t>
            </a:r>
            <a:br>
              <a:rPr lang="hu-HU" sz="3200" dirty="0"/>
            </a:br>
            <a:r>
              <a:rPr lang="hu-HU" sz="3200" dirty="0"/>
              <a:t>is használható</a:t>
            </a:r>
          </a:p>
        </p:txBody>
      </p:sp>
    </p:spTree>
    <p:extLst>
      <p:ext uri="{BB962C8B-B14F-4D97-AF65-F5344CB8AC3E}">
        <p14:creationId xmlns:p14="http://schemas.microsoft.com/office/powerpoint/2010/main" val="422114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7">
                                            <p:graphicEl>
                                              <a:dgm id="{F62B2E90-D60F-9C4A-86D6-6FCABFDC2B42}"/>
                                            </p:graphicEl>
                                          </p:spTgt>
                                        </p:tgtEl>
                                        <p:attrNameLst>
                                          <p:attrName>style.visibility</p:attrName>
                                        </p:attrNameLst>
                                      </p:cBhvr>
                                      <p:to>
                                        <p:strVal val="visible"/>
                                      </p:to>
                                    </p:set>
                                    <p:animEffect transition="in" filter="fade">
                                      <p:cBhvr>
                                        <p:cTn id="7" dur="500"/>
                                        <p:tgtEl>
                                          <p:spTgt spid="7">
                                            <p:graphicEl>
                                              <a:dgm id="{F62B2E90-D60F-9C4A-86D6-6FCABFDC2B42}"/>
                                            </p:graphicEl>
                                          </p:spTgt>
                                        </p:tgtEl>
                                      </p:cBhvr>
                                    </p:animEffect>
                                  </p:childTnLst>
                                </p:cTn>
                              </p:par>
                            </p:childTnLst>
                          </p:cTn>
                        </p:par>
                        <p:par>
                          <p:cTn id="8" fill="hold">
                            <p:stCondLst>
                              <p:cond delay="600"/>
                            </p:stCondLst>
                            <p:childTnLst>
                              <p:par>
                                <p:cTn id="9" presetID="10" presetClass="entr" presetSubtype="0" fill="hold" grpId="0" nodeType="afterEffect">
                                  <p:stCondLst>
                                    <p:cond delay="100"/>
                                  </p:stCondLst>
                                  <p:childTnLst>
                                    <p:set>
                                      <p:cBhvr>
                                        <p:cTn id="10" dur="1" fill="hold">
                                          <p:stCondLst>
                                            <p:cond delay="0"/>
                                          </p:stCondLst>
                                        </p:cTn>
                                        <p:tgtEl>
                                          <p:spTgt spid="7">
                                            <p:graphicEl>
                                              <a:dgm id="{9FD5BA2C-AF48-DA46-8D70-6D25A469AD74}"/>
                                            </p:graphicEl>
                                          </p:spTgt>
                                        </p:tgtEl>
                                        <p:attrNameLst>
                                          <p:attrName>style.visibility</p:attrName>
                                        </p:attrNameLst>
                                      </p:cBhvr>
                                      <p:to>
                                        <p:strVal val="visible"/>
                                      </p:to>
                                    </p:set>
                                    <p:animEffect transition="in" filter="fade">
                                      <p:cBhvr>
                                        <p:cTn id="11" dur="500"/>
                                        <p:tgtEl>
                                          <p:spTgt spid="7">
                                            <p:graphicEl>
                                              <a:dgm id="{9FD5BA2C-AF48-DA46-8D70-6D25A469AD74}"/>
                                            </p:graphicEl>
                                          </p:spTgt>
                                        </p:tgtEl>
                                      </p:cBhvr>
                                    </p:animEffect>
                                  </p:childTnLst>
                                </p:cTn>
                              </p:par>
                            </p:childTnLst>
                          </p:cTn>
                        </p:par>
                        <p:par>
                          <p:cTn id="12" fill="hold">
                            <p:stCondLst>
                              <p:cond delay="1200"/>
                            </p:stCondLst>
                            <p:childTnLst>
                              <p:par>
                                <p:cTn id="13" presetID="10" presetClass="entr" presetSubtype="0" fill="hold" grpId="0" nodeType="afterEffect">
                                  <p:stCondLst>
                                    <p:cond delay="100"/>
                                  </p:stCondLst>
                                  <p:childTnLst>
                                    <p:set>
                                      <p:cBhvr>
                                        <p:cTn id="14" dur="1" fill="hold">
                                          <p:stCondLst>
                                            <p:cond delay="0"/>
                                          </p:stCondLst>
                                        </p:cTn>
                                        <p:tgtEl>
                                          <p:spTgt spid="7">
                                            <p:graphicEl>
                                              <a:dgm id="{D88B4356-D5B7-534C-811C-C4997A718A69}"/>
                                            </p:graphicEl>
                                          </p:spTgt>
                                        </p:tgtEl>
                                        <p:attrNameLst>
                                          <p:attrName>style.visibility</p:attrName>
                                        </p:attrNameLst>
                                      </p:cBhvr>
                                      <p:to>
                                        <p:strVal val="visible"/>
                                      </p:to>
                                    </p:set>
                                    <p:animEffect transition="in" filter="fade">
                                      <p:cBhvr>
                                        <p:cTn id="15" dur="500"/>
                                        <p:tgtEl>
                                          <p:spTgt spid="7">
                                            <p:graphicEl>
                                              <a:dgm id="{D88B4356-D5B7-534C-811C-C4997A718A69}"/>
                                            </p:graphicEl>
                                          </p:spTgt>
                                        </p:tgtEl>
                                      </p:cBhvr>
                                    </p:animEffect>
                                  </p:childTnLst>
                                </p:cTn>
                              </p:par>
                            </p:childTnLst>
                          </p:cTn>
                        </p:par>
                        <p:par>
                          <p:cTn id="16" fill="hold">
                            <p:stCondLst>
                              <p:cond delay="1800"/>
                            </p:stCondLst>
                            <p:childTnLst>
                              <p:par>
                                <p:cTn id="17" presetID="10" presetClass="entr" presetSubtype="0" fill="hold" grpId="0" nodeType="afterEffect">
                                  <p:stCondLst>
                                    <p:cond delay="100"/>
                                  </p:stCondLst>
                                  <p:childTnLst>
                                    <p:set>
                                      <p:cBhvr>
                                        <p:cTn id="18" dur="1" fill="hold">
                                          <p:stCondLst>
                                            <p:cond delay="0"/>
                                          </p:stCondLst>
                                        </p:cTn>
                                        <p:tgtEl>
                                          <p:spTgt spid="7">
                                            <p:graphicEl>
                                              <a:dgm id="{92D269D9-8269-A743-B0FD-CB0A7017D34B}"/>
                                            </p:graphicEl>
                                          </p:spTgt>
                                        </p:tgtEl>
                                        <p:attrNameLst>
                                          <p:attrName>style.visibility</p:attrName>
                                        </p:attrNameLst>
                                      </p:cBhvr>
                                      <p:to>
                                        <p:strVal val="visible"/>
                                      </p:to>
                                    </p:set>
                                    <p:animEffect transition="in" filter="fade">
                                      <p:cBhvr>
                                        <p:cTn id="19" dur="500"/>
                                        <p:tgtEl>
                                          <p:spTgt spid="7">
                                            <p:graphicEl>
                                              <a:dgm id="{92D269D9-8269-A743-B0FD-CB0A7017D34B}"/>
                                            </p:graphicEl>
                                          </p:spTgt>
                                        </p:tgtEl>
                                      </p:cBhvr>
                                    </p:animEffect>
                                  </p:childTnLst>
                                </p:cTn>
                              </p:par>
                            </p:childTnLst>
                          </p:cTn>
                        </p:par>
                        <p:par>
                          <p:cTn id="20" fill="hold">
                            <p:stCondLst>
                              <p:cond delay="2400"/>
                            </p:stCondLst>
                            <p:childTnLst>
                              <p:par>
                                <p:cTn id="21" presetID="10" presetClass="entr" presetSubtype="0" fill="hold" grpId="0" nodeType="afterEffect">
                                  <p:stCondLst>
                                    <p:cond delay="100"/>
                                  </p:stCondLst>
                                  <p:childTnLst>
                                    <p:set>
                                      <p:cBhvr>
                                        <p:cTn id="22" dur="1" fill="hold">
                                          <p:stCondLst>
                                            <p:cond delay="0"/>
                                          </p:stCondLst>
                                        </p:cTn>
                                        <p:tgtEl>
                                          <p:spTgt spid="7">
                                            <p:graphicEl>
                                              <a:dgm id="{AECFE340-C8BB-4D43-B011-6433476A6ABF}"/>
                                            </p:graphicEl>
                                          </p:spTgt>
                                        </p:tgtEl>
                                        <p:attrNameLst>
                                          <p:attrName>style.visibility</p:attrName>
                                        </p:attrNameLst>
                                      </p:cBhvr>
                                      <p:to>
                                        <p:strVal val="visible"/>
                                      </p:to>
                                    </p:set>
                                    <p:animEffect transition="in" filter="fade">
                                      <p:cBhvr>
                                        <p:cTn id="23" dur="500"/>
                                        <p:tgtEl>
                                          <p:spTgt spid="7">
                                            <p:graphicEl>
                                              <a:dgm id="{AECFE340-C8BB-4D43-B011-6433476A6ABF}"/>
                                            </p:graphicEl>
                                          </p:spTgt>
                                        </p:tgtEl>
                                      </p:cBhvr>
                                    </p:animEffect>
                                  </p:childTnLst>
                                </p:cTn>
                              </p:par>
                            </p:childTnLst>
                          </p:cTn>
                        </p:par>
                        <p:par>
                          <p:cTn id="24" fill="hold">
                            <p:stCondLst>
                              <p:cond delay="3000"/>
                            </p:stCondLst>
                            <p:childTnLst>
                              <p:par>
                                <p:cTn id="25" presetID="10" presetClass="entr" presetSubtype="0" fill="hold" grpId="0" nodeType="afterEffect">
                                  <p:stCondLst>
                                    <p:cond delay="100"/>
                                  </p:stCondLst>
                                  <p:childTnLst>
                                    <p:set>
                                      <p:cBhvr>
                                        <p:cTn id="26" dur="1" fill="hold">
                                          <p:stCondLst>
                                            <p:cond delay="0"/>
                                          </p:stCondLst>
                                        </p:cTn>
                                        <p:tgtEl>
                                          <p:spTgt spid="7">
                                            <p:graphicEl>
                                              <a:dgm id="{13BA97C3-6EBF-0347-B388-3B175BCC55D4}"/>
                                            </p:graphicEl>
                                          </p:spTgt>
                                        </p:tgtEl>
                                        <p:attrNameLst>
                                          <p:attrName>style.visibility</p:attrName>
                                        </p:attrNameLst>
                                      </p:cBhvr>
                                      <p:to>
                                        <p:strVal val="visible"/>
                                      </p:to>
                                    </p:set>
                                    <p:animEffect transition="in" filter="fade">
                                      <p:cBhvr>
                                        <p:cTn id="27" dur="500"/>
                                        <p:tgtEl>
                                          <p:spTgt spid="7">
                                            <p:graphicEl>
                                              <a:dgm id="{13BA97C3-6EBF-0347-B388-3B175BCC55D4}"/>
                                            </p:graphicEl>
                                          </p:spTgt>
                                        </p:tgtEl>
                                      </p:cBhvr>
                                    </p:animEffect>
                                  </p:childTnLst>
                                </p:cTn>
                              </p:par>
                            </p:childTnLst>
                          </p:cTn>
                        </p:par>
                        <p:par>
                          <p:cTn id="28" fill="hold">
                            <p:stCondLst>
                              <p:cond delay="3600"/>
                            </p:stCondLst>
                            <p:childTnLst>
                              <p:par>
                                <p:cTn id="29" presetID="10" presetClass="entr" presetSubtype="0" fill="hold" grpId="0" nodeType="afterEffect">
                                  <p:stCondLst>
                                    <p:cond delay="100"/>
                                  </p:stCondLst>
                                  <p:childTnLst>
                                    <p:set>
                                      <p:cBhvr>
                                        <p:cTn id="30" dur="1" fill="hold">
                                          <p:stCondLst>
                                            <p:cond delay="0"/>
                                          </p:stCondLst>
                                        </p:cTn>
                                        <p:tgtEl>
                                          <p:spTgt spid="7">
                                            <p:graphicEl>
                                              <a:dgm id="{686B0283-6473-3F48-B03C-A91418746935}"/>
                                            </p:graphicEl>
                                          </p:spTgt>
                                        </p:tgtEl>
                                        <p:attrNameLst>
                                          <p:attrName>style.visibility</p:attrName>
                                        </p:attrNameLst>
                                      </p:cBhvr>
                                      <p:to>
                                        <p:strVal val="visible"/>
                                      </p:to>
                                    </p:set>
                                    <p:animEffect transition="in" filter="fade">
                                      <p:cBhvr>
                                        <p:cTn id="31" dur="500"/>
                                        <p:tgtEl>
                                          <p:spTgt spid="7">
                                            <p:graphicEl>
                                              <a:dgm id="{686B0283-6473-3F48-B03C-A91418746935}"/>
                                            </p:graphicEl>
                                          </p:spTgt>
                                        </p:tgtEl>
                                      </p:cBhvr>
                                    </p:animEffect>
                                  </p:childTnLst>
                                </p:cTn>
                              </p:par>
                            </p:childTnLst>
                          </p:cTn>
                        </p:par>
                        <p:par>
                          <p:cTn id="32" fill="hold">
                            <p:stCondLst>
                              <p:cond delay="4200"/>
                            </p:stCondLst>
                            <p:childTnLst>
                              <p:par>
                                <p:cTn id="33" presetID="10" presetClass="entr" presetSubtype="0" fill="hold" grpId="0" nodeType="afterEffect">
                                  <p:stCondLst>
                                    <p:cond delay="100"/>
                                  </p:stCondLst>
                                  <p:childTnLst>
                                    <p:set>
                                      <p:cBhvr>
                                        <p:cTn id="34" dur="1" fill="hold">
                                          <p:stCondLst>
                                            <p:cond delay="0"/>
                                          </p:stCondLst>
                                        </p:cTn>
                                        <p:tgtEl>
                                          <p:spTgt spid="7">
                                            <p:graphicEl>
                                              <a:dgm id="{D3E740C6-872C-B947-A27F-1DFE0D36A78A}"/>
                                            </p:graphicEl>
                                          </p:spTgt>
                                        </p:tgtEl>
                                        <p:attrNameLst>
                                          <p:attrName>style.visibility</p:attrName>
                                        </p:attrNameLst>
                                      </p:cBhvr>
                                      <p:to>
                                        <p:strVal val="visible"/>
                                      </p:to>
                                    </p:set>
                                    <p:animEffect transition="in" filter="fade">
                                      <p:cBhvr>
                                        <p:cTn id="35" dur="500"/>
                                        <p:tgtEl>
                                          <p:spTgt spid="7">
                                            <p:graphicEl>
                                              <a:dgm id="{D3E740C6-872C-B947-A27F-1DFE0D36A78A}"/>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lvlOne"/>
        </p:bldSub>
      </p:bldGraphic>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679E9B9-325A-40F9-B81C-3065F176CBD1}"/>
              </a:ext>
            </a:extLst>
          </p:cNvPr>
          <p:cNvSpPr>
            <a:spLocks noGrp="1"/>
          </p:cNvSpPr>
          <p:nvPr>
            <p:ph type="title"/>
          </p:nvPr>
        </p:nvSpPr>
        <p:spPr/>
        <p:txBody>
          <a:bodyPr/>
          <a:lstStyle/>
          <a:p>
            <a:r>
              <a:rPr lang="hu-HU" dirty="0"/>
              <a:t>Következtetés</a:t>
            </a:r>
          </a:p>
        </p:txBody>
      </p:sp>
      <p:graphicFrame>
        <p:nvGraphicFramePr>
          <p:cNvPr id="7" name="Tartalom helye 6">
            <a:extLst>
              <a:ext uri="{FF2B5EF4-FFF2-40B4-BE49-F238E27FC236}">
                <a16:creationId xmlns:a16="http://schemas.microsoft.com/office/drawing/2014/main" id="{412D0DB7-72AB-44B3-BD90-A7ED52AD89C0}"/>
              </a:ext>
            </a:extLst>
          </p:cNvPr>
          <p:cNvGraphicFramePr>
            <a:graphicFrameLocks noGrp="1"/>
          </p:cNvGraphicFramePr>
          <p:nvPr>
            <p:ph idx="1"/>
            <p:extLst>
              <p:ext uri="{D42A27DB-BD31-4B8C-83A1-F6EECF244321}">
                <p14:modId xmlns:p14="http://schemas.microsoft.com/office/powerpoint/2010/main" val="3906799528"/>
              </p:ext>
            </p:extLst>
          </p:nvPr>
        </p:nvGraphicFramePr>
        <p:xfrm>
          <a:off x="1141412" y="1093788"/>
          <a:ext cx="9905999" cy="5237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átum helye 3">
            <a:extLst>
              <a:ext uri="{FF2B5EF4-FFF2-40B4-BE49-F238E27FC236}">
                <a16:creationId xmlns:a16="http://schemas.microsoft.com/office/drawing/2014/main" id="{650EAABA-A80E-4AE0-9888-BE4FDDBF10D2}"/>
              </a:ext>
            </a:extLst>
          </p:cNvPr>
          <p:cNvSpPr>
            <a:spLocks noGrp="1"/>
          </p:cNvSpPr>
          <p:nvPr>
            <p:ph type="dt" sz="half" idx="10"/>
          </p:nvPr>
        </p:nvSpPr>
        <p:spPr/>
        <p:txBody>
          <a:bodyPr/>
          <a:lstStyle/>
          <a:p>
            <a:r>
              <a:rPr lang="hu-HU"/>
              <a:t>11/14/2019</a:t>
            </a:r>
            <a:endParaRPr lang="en-US" dirty="0"/>
          </a:p>
        </p:txBody>
      </p:sp>
      <p:sp>
        <p:nvSpPr>
          <p:cNvPr id="5" name="Élőláb helye 4">
            <a:extLst>
              <a:ext uri="{FF2B5EF4-FFF2-40B4-BE49-F238E27FC236}">
                <a16:creationId xmlns:a16="http://schemas.microsoft.com/office/drawing/2014/main" id="{E14F3086-D1F0-486E-9BA0-2B4473538683}"/>
              </a:ext>
            </a:extLst>
          </p:cNvPr>
          <p:cNvSpPr>
            <a:spLocks noGrp="1"/>
          </p:cNvSpPr>
          <p:nvPr>
            <p:ph type="ftr" sz="quarter" idx="11"/>
          </p:nvPr>
        </p:nvSpPr>
        <p:spPr/>
        <p:txBody>
          <a:bodyPr/>
          <a:lstStyle/>
          <a:p>
            <a:r>
              <a:rPr lang="en-US"/>
              <a:t>Fehér András őrangy</a:t>
            </a:r>
            <a:endParaRPr lang="en-US" dirty="0"/>
          </a:p>
        </p:txBody>
      </p:sp>
      <p:sp>
        <p:nvSpPr>
          <p:cNvPr id="6" name="Dia számának helye 5">
            <a:extLst>
              <a:ext uri="{FF2B5EF4-FFF2-40B4-BE49-F238E27FC236}">
                <a16:creationId xmlns:a16="http://schemas.microsoft.com/office/drawing/2014/main" id="{82183200-8D30-46ED-9AC0-0A3169D07526}"/>
              </a:ext>
            </a:extLst>
          </p:cNvPr>
          <p:cNvSpPr>
            <a:spLocks noGrp="1"/>
          </p:cNvSpPr>
          <p:nvPr>
            <p:ph type="sldNum" sz="quarter" idx="12"/>
          </p:nvPr>
        </p:nvSpPr>
        <p:spPr/>
        <p:txBody>
          <a:bodyPr/>
          <a:lstStyle/>
          <a:p>
            <a:fld id="{D57F1E4F-1CFF-5643-939E-02111984F565}" type="slidenum">
              <a:rPr lang="en-US" smtClean="0"/>
              <a:t>24</a:t>
            </a:fld>
            <a:endParaRPr lang="en-US" dirty="0"/>
          </a:p>
        </p:txBody>
      </p:sp>
    </p:spTree>
    <p:extLst>
      <p:ext uri="{BB962C8B-B14F-4D97-AF65-F5344CB8AC3E}">
        <p14:creationId xmlns:p14="http://schemas.microsoft.com/office/powerpoint/2010/main" val="353832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06BF3610-A1B6-459F-9AF0-081E2D9F05BD}"/>
                                            </p:graphic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7">
                                            <p:graphicEl>
                                              <a:dgm id="{6A058B8D-1F9B-407E-B229-15CB0E12E374}"/>
                                            </p:graphic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7">
                                            <p:graphicEl>
                                              <a:dgm id="{A45E9C25-48DD-4F1C-AE64-3DF63128D9B5}"/>
                                            </p:graphic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7">
                                            <p:graphicEl>
                                              <a:dgm id="{76C3C724-FB1C-4777-960C-125609532DD0}"/>
                                            </p:graphic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7">
                                            <p:graphicEl>
                                              <a:dgm id="{E917DE4F-DA4C-450F-99AD-0DCBCB462A9C}"/>
                                            </p:graphicEl>
                                          </p:spTgt>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7">
                                            <p:graphicEl>
                                              <a:dgm id="{FDC6F855-B9FB-43C4-ACE2-2242C1A7A946}"/>
                                            </p:graphicEl>
                                          </p:spTgt>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7">
                                            <p:graphicEl>
                                              <a:dgm id="{AF8CAF1A-B757-42CB-A25C-FA9440D5AA85}"/>
                                            </p:graphicEl>
                                          </p:spTgt>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7">
                                            <p:graphicEl>
                                              <a:dgm id="{174D032E-71D7-4190-B794-00C4ECD183CB}"/>
                                            </p:graphicEl>
                                          </p:spTgt>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7">
                                            <p:graphicEl>
                                              <a:dgm id="{4666E076-5EB3-434A-A263-43AB44E6B6BA}"/>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graphicEl>
                                              <a:dgm id="{FE69009C-CB71-4467-B758-26E1B4AD6CC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rev="1"/>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C2BB2C6-647F-4FE1-8D0F-9B991ABA7AF6}"/>
              </a:ext>
            </a:extLst>
          </p:cNvPr>
          <p:cNvSpPr>
            <a:spLocks noGrp="1"/>
          </p:cNvSpPr>
          <p:nvPr>
            <p:ph type="title"/>
          </p:nvPr>
        </p:nvSpPr>
        <p:spPr/>
        <p:txBody>
          <a:bodyPr/>
          <a:lstStyle/>
          <a:p>
            <a:endParaRPr lang="hu-HU"/>
          </a:p>
        </p:txBody>
      </p:sp>
      <p:pic>
        <p:nvPicPr>
          <p:cNvPr id="8" name="Tartalom helye 7">
            <a:extLst>
              <a:ext uri="{FF2B5EF4-FFF2-40B4-BE49-F238E27FC236}">
                <a16:creationId xmlns:a16="http://schemas.microsoft.com/office/drawing/2014/main" id="{48CB0970-9B7E-4E5D-B71E-22693C665722}"/>
              </a:ext>
            </a:extLst>
          </p:cNvPr>
          <p:cNvPicPr>
            <a:picLocks noGrp="1" noChangeAspect="1"/>
          </p:cNvPicPr>
          <p:nvPr>
            <p:ph idx="1"/>
          </p:nvPr>
        </p:nvPicPr>
        <p:blipFill>
          <a:blip r:embed="rId2"/>
          <a:stretch>
            <a:fillRect/>
          </a:stretch>
        </p:blipFill>
        <p:spPr>
          <a:xfrm>
            <a:off x="5231571" y="66675"/>
            <a:ext cx="4762500" cy="3790950"/>
          </a:xfrm>
        </p:spPr>
      </p:pic>
      <p:sp>
        <p:nvSpPr>
          <p:cNvPr id="4" name="Dátum helye 3">
            <a:extLst>
              <a:ext uri="{FF2B5EF4-FFF2-40B4-BE49-F238E27FC236}">
                <a16:creationId xmlns:a16="http://schemas.microsoft.com/office/drawing/2014/main" id="{EEC8C7F9-CBDB-4F40-A2ED-C396725287FF}"/>
              </a:ext>
            </a:extLst>
          </p:cNvPr>
          <p:cNvSpPr>
            <a:spLocks noGrp="1"/>
          </p:cNvSpPr>
          <p:nvPr>
            <p:ph type="dt" sz="half" idx="10"/>
          </p:nvPr>
        </p:nvSpPr>
        <p:spPr/>
        <p:txBody>
          <a:bodyPr/>
          <a:lstStyle/>
          <a:p>
            <a:r>
              <a:rPr lang="hu-HU"/>
              <a:t>11/14/2019</a:t>
            </a:r>
            <a:endParaRPr lang="en-US" dirty="0"/>
          </a:p>
        </p:txBody>
      </p:sp>
      <p:sp>
        <p:nvSpPr>
          <p:cNvPr id="5" name="Élőláb helye 4">
            <a:extLst>
              <a:ext uri="{FF2B5EF4-FFF2-40B4-BE49-F238E27FC236}">
                <a16:creationId xmlns:a16="http://schemas.microsoft.com/office/drawing/2014/main" id="{969A221B-31AE-48BA-855C-335736C45933}"/>
              </a:ext>
            </a:extLst>
          </p:cNvPr>
          <p:cNvSpPr>
            <a:spLocks noGrp="1"/>
          </p:cNvSpPr>
          <p:nvPr>
            <p:ph type="ftr" sz="quarter" idx="11"/>
          </p:nvPr>
        </p:nvSpPr>
        <p:spPr/>
        <p:txBody>
          <a:bodyPr/>
          <a:lstStyle/>
          <a:p>
            <a:r>
              <a:rPr lang="en-US"/>
              <a:t>Fehér András őrangy</a:t>
            </a:r>
            <a:endParaRPr lang="en-US" dirty="0"/>
          </a:p>
        </p:txBody>
      </p:sp>
      <p:sp>
        <p:nvSpPr>
          <p:cNvPr id="6" name="Dia számának helye 5">
            <a:extLst>
              <a:ext uri="{FF2B5EF4-FFF2-40B4-BE49-F238E27FC236}">
                <a16:creationId xmlns:a16="http://schemas.microsoft.com/office/drawing/2014/main" id="{0258AACC-3845-4D31-9F6D-0F94BAFBA952}"/>
              </a:ext>
            </a:extLst>
          </p:cNvPr>
          <p:cNvSpPr>
            <a:spLocks noGrp="1"/>
          </p:cNvSpPr>
          <p:nvPr>
            <p:ph type="sldNum" sz="quarter" idx="12"/>
          </p:nvPr>
        </p:nvSpPr>
        <p:spPr/>
        <p:txBody>
          <a:bodyPr/>
          <a:lstStyle/>
          <a:p>
            <a:fld id="{D57F1E4F-1CFF-5643-939E-02111984F565}" type="slidenum">
              <a:rPr lang="en-US" smtClean="0"/>
              <a:t>25</a:t>
            </a:fld>
            <a:endParaRPr lang="en-US" dirty="0"/>
          </a:p>
        </p:txBody>
      </p:sp>
      <p:pic>
        <p:nvPicPr>
          <p:cNvPr id="7" name="Kép 6">
            <a:extLst>
              <a:ext uri="{FF2B5EF4-FFF2-40B4-BE49-F238E27FC236}">
                <a16:creationId xmlns:a16="http://schemas.microsoft.com/office/drawing/2014/main" id="{979E10AB-B6E5-46FA-964C-F7E2B24DCD30}"/>
              </a:ext>
            </a:extLst>
          </p:cNvPr>
          <p:cNvPicPr>
            <a:picLocks noChangeAspect="1"/>
          </p:cNvPicPr>
          <p:nvPr/>
        </p:nvPicPr>
        <p:blipFill>
          <a:blip r:embed="rId3"/>
          <a:stretch>
            <a:fillRect/>
          </a:stretch>
        </p:blipFill>
        <p:spPr>
          <a:xfrm>
            <a:off x="8382000" y="0"/>
            <a:ext cx="3810000" cy="2905125"/>
          </a:xfrm>
          <a:prstGeom prst="rect">
            <a:avLst/>
          </a:prstGeom>
        </p:spPr>
      </p:pic>
    </p:spTree>
    <p:extLst>
      <p:ext uri="{BB962C8B-B14F-4D97-AF65-F5344CB8AC3E}">
        <p14:creationId xmlns:p14="http://schemas.microsoft.com/office/powerpoint/2010/main" val="257784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250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6E7696F-4EC8-1544-8E39-EE38DD9C7080}"/>
              </a:ext>
            </a:extLst>
          </p:cNvPr>
          <p:cNvSpPr>
            <a:spLocks noGrp="1"/>
          </p:cNvSpPr>
          <p:nvPr>
            <p:ph type="title"/>
          </p:nvPr>
        </p:nvSpPr>
        <p:spPr/>
        <p:txBody>
          <a:bodyPr/>
          <a:lstStyle/>
          <a:p>
            <a:endParaRPr lang="hu-HU"/>
          </a:p>
        </p:txBody>
      </p:sp>
      <p:sp>
        <p:nvSpPr>
          <p:cNvPr id="3" name="Szöveg helye 2">
            <a:extLst>
              <a:ext uri="{FF2B5EF4-FFF2-40B4-BE49-F238E27FC236}">
                <a16:creationId xmlns:a16="http://schemas.microsoft.com/office/drawing/2014/main" id="{BAD2DBD7-655C-C741-B22E-7766A46F987C}"/>
              </a:ext>
            </a:extLst>
          </p:cNvPr>
          <p:cNvSpPr>
            <a:spLocks noGrp="1"/>
          </p:cNvSpPr>
          <p:nvPr>
            <p:ph type="body" idx="1"/>
          </p:nvPr>
        </p:nvSpPr>
        <p:spPr/>
        <p:txBody>
          <a:bodyPr/>
          <a:lstStyle/>
          <a:p>
            <a:r>
              <a:rPr lang="hu-HU" dirty="0"/>
              <a:t>Természetesen védelmi rendszerek fejlesztőinél is már régen jelennek meg egyre finomabban tanuló, és tanítható megoldások. </a:t>
            </a:r>
          </a:p>
          <a:p>
            <a:r>
              <a:rPr lang="hu-HU" dirty="0"/>
              <a:t>a mérések alapján jól kivehető a tendencia, ami az AI irányába mutat.</a:t>
            </a:r>
          </a:p>
          <a:p>
            <a:endParaRPr lang="hu-HU" dirty="0"/>
          </a:p>
        </p:txBody>
      </p:sp>
    </p:spTree>
    <p:extLst>
      <p:ext uri="{BB962C8B-B14F-4D97-AF65-F5344CB8AC3E}">
        <p14:creationId xmlns:p14="http://schemas.microsoft.com/office/powerpoint/2010/main" val="439425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z="2400" dirty="0"/>
              <a:t>Üzleti használat – felmérés – </a:t>
            </a:r>
            <a:r>
              <a:rPr lang="hu-HU" dirty="0"/>
              <a:t>Tanulság</a:t>
            </a:r>
          </a:p>
        </p:txBody>
      </p:sp>
      <p:sp>
        <p:nvSpPr>
          <p:cNvPr id="6" name="Tartalom helye 5"/>
          <p:cNvSpPr>
            <a:spLocks noGrp="1"/>
          </p:cNvSpPr>
          <p:nvPr>
            <p:ph sz="half" idx="1"/>
          </p:nvPr>
        </p:nvSpPr>
        <p:spPr/>
        <p:txBody>
          <a:bodyPr>
            <a:normAutofit fontScale="62500" lnSpcReduction="20000"/>
          </a:bodyPr>
          <a:lstStyle/>
          <a:p>
            <a:r>
              <a:rPr lang="hu-HU" dirty="0"/>
              <a:t>A </a:t>
            </a:r>
            <a:r>
              <a:rPr lang="hu-HU" dirty="0" err="1"/>
              <a:t>Capegemini</a:t>
            </a:r>
            <a:r>
              <a:rPr lang="hu-HU" dirty="0"/>
              <a:t>-felmérés egészéből „jósolható” (valószínűsíthető) </a:t>
            </a:r>
          </a:p>
          <a:p>
            <a:pPr lvl="1"/>
            <a:r>
              <a:rPr lang="hu-HU" dirty="0"/>
              <a:t>a Kutató Intézet nem teszi ilyen kijelentést </a:t>
            </a:r>
          </a:p>
          <a:p>
            <a:r>
              <a:rPr lang="hu-HU" dirty="0"/>
              <a:t>Jelenleg mindenki kínál ilyen megoldást, </a:t>
            </a:r>
          </a:p>
          <a:p>
            <a:r>
              <a:rPr lang="hu-HU" dirty="0"/>
              <a:t>a fejlesztések ebbe az irányba mutatnak, </a:t>
            </a:r>
          </a:p>
          <a:p>
            <a:r>
              <a:rPr lang="hu-HU" dirty="0"/>
              <a:t>a marketing erről szól, </a:t>
            </a:r>
          </a:p>
          <a:p>
            <a:r>
              <a:rPr lang="hu-HU" dirty="0"/>
              <a:t>a klasszikus működésű védelem visszaszorul az személyi eszköz védelemre</a:t>
            </a:r>
          </a:p>
          <a:p>
            <a:pPr lvl="1"/>
            <a:r>
              <a:rPr lang="hu-HU" dirty="0"/>
              <a:t>a vírus-adatbázisokhoz és frissítésekhez már most is ezt használják</a:t>
            </a:r>
          </a:p>
          <a:p>
            <a:pPr lvl="1"/>
            <a:r>
              <a:rPr lang="hu-HU" dirty="0"/>
              <a:t>tehát ide is kihat a technológia</a:t>
            </a:r>
          </a:p>
        </p:txBody>
      </p:sp>
      <p:sp>
        <p:nvSpPr>
          <p:cNvPr id="3" name="Tartalom helye 2"/>
          <p:cNvSpPr>
            <a:spLocks noGrp="1"/>
          </p:cNvSpPr>
          <p:nvPr>
            <p:ph sz="half" idx="2"/>
          </p:nvPr>
        </p:nvSpPr>
        <p:spPr/>
        <p:txBody>
          <a:bodyPr>
            <a:normAutofit fontScale="62500" lnSpcReduction="20000"/>
          </a:bodyPr>
          <a:lstStyle/>
          <a:p>
            <a:r>
              <a:rPr lang="hu-HU" dirty="0"/>
              <a:t>a védelmi megoldások piacán egy, legfeljebb két éven belül nem lehet majd olyan terméket kapni (vállalatok számára), ami valamilyen formában ne használná az AI-t. </a:t>
            </a:r>
          </a:p>
          <a:p>
            <a:endParaRPr lang="hu-HU" dirty="0"/>
          </a:p>
        </p:txBody>
      </p:sp>
    </p:spTree>
    <p:extLst>
      <p:ext uri="{BB962C8B-B14F-4D97-AF65-F5344CB8AC3E}">
        <p14:creationId xmlns:p14="http://schemas.microsoft.com/office/powerpoint/2010/main" val="3418737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9E85E57-8E9C-498F-AAC0-3F81EA566CC1}"/>
              </a:ext>
            </a:extLst>
          </p:cNvPr>
          <p:cNvSpPr>
            <a:spLocks noGrp="1"/>
          </p:cNvSpPr>
          <p:nvPr>
            <p:ph type="title"/>
          </p:nvPr>
        </p:nvSpPr>
        <p:spPr/>
        <p:txBody>
          <a:bodyPr/>
          <a:lstStyle/>
          <a:p>
            <a:endParaRPr lang="hu-HU"/>
          </a:p>
        </p:txBody>
      </p:sp>
      <p:sp>
        <p:nvSpPr>
          <p:cNvPr id="3" name="Tartalom helye 2">
            <a:extLst>
              <a:ext uri="{FF2B5EF4-FFF2-40B4-BE49-F238E27FC236}">
                <a16:creationId xmlns:a16="http://schemas.microsoft.com/office/drawing/2014/main" id="{DA06780B-EB0A-41D0-80F3-94BBF4C9C0A2}"/>
              </a:ext>
            </a:extLst>
          </p:cNvPr>
          <p:cNvSpPr>
            <a:spLocks noGrp="1"/>
          </p:cNvSpPr>
          <p:nvPr>
            <p:ph sz="half" idx="1"/>
          </p:nvPr>
        </p:nvSpPr>
        <p:spPr/>
        <p:txBody>
          <a:bodyPr/>
          <a:lstStyle/>
          <a:p>
            <a:endParaRPr lang="hu-HU"/>
          </a:p>
        </p:txBody>
      </p:sp>
      <p:sp>
        <p:nvSpPr>
          <p:cNvPr id="4" name="Tartalom helye 3">
            <a:extLst>
              <a:ext uri="{FF2B5EF4-FFF2-40B4-BE49-F238E27FC236}">
                <a16:creationId xmlns:a16="http://schemas.microsoft.com/office/drawing/2014/main" id="{BDF297CB-8E7C-4A99-A157-AA3D573D69AD}"/>
              </a:ext>
            </a:extLst>
          </p:cNvPr>
          <p:cNvSpPr>
            <a:spLocks noGrp="1"/>
          </p:cNvSpPr>
          <p:nvPr>
            <p:ph sz="half" idx="2"/>
          </p:nvPr>
        </p:nvSpPr>
        <p:spPr/>
        <p:txBody>
          <a:bodyPr/>
          <a:lstStyle/>
          <a:p>
            <a:endParaRPr lang="hu-HU"/>
          </a:p>
        </p:txBody>
      </p:sp>
      <p:sp>
        <p:nvSpPr>
          <p:cNvPr id="5" name="Dátum helye 4">
            <a:extLst>
              <a:ext uri="{FF2B5EF4-FFF2-40B4-BE49-F238E27FC236}">
                <a16:creationId xmlns:a16="http://schemas.microsoft.com/office/drawing/2014/main" id="{A3A9D861-F917-40D7-B529-D98F50478004}"/>
              </a:ext>
            </a:extLst>
          </p:cNvPr>
          <p:cNvSpPr>
            <a:spLocks noGrp="1"/>
          </p:cNvSpPr>
          <p:nvPr>
            <p:ph type="dt" sz="half" idx="10"/>
          </p:nvPr>
        </p:nvSpPr>
        <p:spPr/>
        <p:txBody>
          <a:bodyPr/>
          <a:lstStyle/>
          <a:p>
            <a:r>
              <a:rPr lang="hu-HU"/>
              <a:t>11/14/2019</a:t>
            </a:r>
            <a:endParaRPr lang="en-US" dirty="0"/>
          </a:p>
        </p:txBody>
      </p:sp>
      <p:sp>
        <p:nvSpPr>
          <p:cNvPr id="6" name="Élőláb helye 5">
            <a:extLst>
              <a:ext uri="{FF2B5EF4-FFF2-40B4-BE49-F238E27FC236}">
                <a16:creationId xmlns:a16="http://schemas.microsoft.com/office/drawing/2014/main" id="{6EEBCB40-FD74-417D-8A9F-E4BDDCD631C4}"/>
              </a:ext>
            </a:extLst>
          </p:cNvPr>
          <p:cNvSpPr>
            <a:spLocks noGrp="1"/>
          </p:cNvSpPr>
          <p:nvPr>
            <p:ph type="ftr" sz="quarter" idx="11"/>
          </p:nvPr>
        </p:nvSpPr>
        <p:spPr/>
        <p:txBody>
          <a:bodyPr/>
          <a:lstStyle/>
          <a:p>
            <a:r>
              <a:rPr lang="en-US"/>
              <a:t>Fehér András őrangy</a:t>
            </a:r>
            <a:endParaRPr lang="en-US" dirty="0"/>
          </a:p>
        </p:txBody>
      </p:sp>
      <p:sp>
        <p:nvSpPr>
          <p:cNvPr id="7" name="Dia számának helye 6">
            <a:extLst>
              <a:ext uri="{FF2B5EF4-FFF2-40B4-BE49-F238E27FC236}">
                <a16:creationId xmlns:a16="http://schemas.microsoft.com/office/drawing/2014/main" id="{9742A2AF-9DD8-4949-9498-9C2C769BBE26}"/>
              </a:ext>
            </a:extLst>
          </p:cNvPr>
          <p:cNvSpPr>
            <a:spLocks noGrp="1"/>
          </p:cNvSpPr>
          <p:nvPr>
            <p:ph type="sldNum" sz="quarter" idx="12"/>
          </p:nvPr>
        </p:nvSpPr>
        <p:spPr/>
        <p:txBody>
          <a:bodyPr/>
          <a:lstStyle/>
          <a:p>
            <a:fld id="{D57F1E4F-1CFF-5643-939E-02111984F565}" type="slidenum">
              <a:rPr lang="en-US" smtClean="0"/>
              <a:t>28</a:t>
            </a:fld>
            <a:endParaRPr lang="en-US" dirty="0"/>
          </a:p>
        </p:txBody>
      </p:sp>
    </p:spTree>
    <p:extLst>
      <p:ext uri="{BB962C8B-B14F-4D97-AF65-F5344CB8AC3E}">
        <p14:creationId xmlns:p14="http://schemas.microsoft.com/office/powerpoint/2010/main" val="442235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title"/>
          </p:nvPr>
        </p:nvSpPr>
        <p:spPr/>
        <p:txBody>
          <a:bodyPr/>
          <a:lstStyle/>
          <a:p>
            <a:endParaRPr lang="hu-HU"/>
          </a:p>
        </p:txBody>
      </p:sp>
      <p:sp>
        <p:nvSpPr>
          <p:cNvPr id="3" name="Tartalom helye 2"/>
          <p:cNvSpPr>
            <a:spLocks noGrp="1"/>
          </p:cNvSpPr>
          <p:nvPr>
            <p:ph sz="half" idx="1"/>
          </p:nvPr>
        </p:nvSpPr>
        <p:spPr/>
        <p:txBody>
          <a:bodyPr>
            <a:normAutofit fontScale="55000" lnSpcReduction="20000"/>
          </a:bodyPr>
          <a:lstStyle/>
          <a:p>
            <a:r>
              <a:rPr lang="hu-HU" dirty="0"/>
              <a:t>hasonló kutatást különböző </a:t>
            </a:r>
            <a:r>
              <a:rPr lang="hu-HU" dirty="0" err="1"/>
              <a:t>haderőktől</a:t>
            </a:r>
            <a:r>
              <a:rPr lang="hu-HU" dirty="0"/>
              <a:t> nemigen szerezhetünk be vagy publikálhatunk. </a:t>
            </a:r>
          </a:p>
          <a:p>
            <a:r>
              <a:rPr lang="hu-HU" dirty="0"/>
              <a:t>Ilyen kutatást a NATO-ban csak valamely vezető szervezeti egység végezhet, ennek eredményeiből publikus igen kevés adat lesz.  </a:t>
            </a:r>
          </a:p>
          <a:p>
            <a:r>
              <a:rPr lang="hu-HU" dirty="0"/>
              <a:t>Tehát katonai téren nem fogunk ilyen jól áttekinthető képet kapni , viszont nem is szükséges.</a:t>
            </a:r>
          </a:p>
          <a:p>
            <a:r>
              <a:rPr lang="hu-HU" dirty="0"/>
              <a:t>Azért megfelelő a civil támadásokból és azok vizsgálatából, elemzéseiből kiindulni, mivel vélelmezhetjük, hogy a </a:t>
            </a:r>
            <a:r>
              <a:rPr lang="hu-HU" dirty="0" err="1"/>
              <a:t>kiber</a:t>
            </a:r>
            <a:r>
              <a:rPr lang="hu-HU" dirty="0"/>
              <a:t>-hadszíntéren alkalmazott támadó technológia a katonai szegmens irányába nem tart hátrább a vizsgálható piacot ért támadásoknál. </a:t>
            </a:r>
          </a:p>
        </p:txBody>
      </p:sp>
      <p:sp>
        <p:nvSpPr>
          <p:cNvPr id="5" name="Tartalom helye 4"/>
          <p:cNvSpPr>
            <a:spLocks noGrp="1"/>
          </p:cNvSpPr>
          <p:nvPr>
            <p:ph sz="half" idx="2"/>
          </p:nvPr>
        </p:nvSpPr>
        <p:spPr/>
        <p:txBody>
          <a:bodyPr>
            <a:normAutofit fontScale="55000" lnSpcReduction="20000"/>
          </a:bodyPr>
          <a:lstStyle/>
          <a:p>
            <a:r>
              <a:rPr lang="hu-HU" dirty="0"/>
              <a:t>Viszont a védekezés hátrébb tart, mint a jól menő vállalatok </a:t>
            </a:r>
            <a:r>
              <a:rPr lang="hu-HU" dirty="0" err="1"/>
              <a:t>kibervédelme</a:t>
            </a:r>
            <a:r>
              <a:rPr lang="hu-HU" dirty="0"/>
              <a:t> – tehát először ehhez kéne felzárkózni, sőt majd nemzeteket védő katonai </a:t>
            </a:r>
            <a:r>
              <a:rPr lang="hu-HU" dirty="0" err="1"/>
              <a:t>kibervédelmet</a:t>
            </a:r>
            <a:r>
              <a:rPr lang="hu-HU" dirty="0"/>
              <a:t> biztosabbá tenni, mint egy-egy cég profitját védő védelmet, hiszen várható, hogy a támadás is előbb-utóbb komolyabb lesz. </a:t>
            </a:r>
          </a:p>
          <a:p>
            <a:r>
              <a:rPr lang="hu-HU" dirty="0"/>
              <a:t>Bankot rabolni kézi fegyverekkel szokás, országok ellen nehéz fegyvereket vetnek be – ennek az elvnek a lecsapódása a kibertérbe csak idő kérdése.</a:t>
            </a:r>
          </a:p>
          <a:p>
            <a:r>
              <a:rPr lang="hu-HU" dirty="0"/>
              <a:t>Jelen pillanatban nem lelhető fel információ AI-t használó </a:t>
            </a:r>
            <a:r>
              <a:rPr lang="hu-HU" dirty="0" err="1"/>
              <a:t>kibertámadási</a:t>
            </a:r>
            <a:r>
              <a:rPr lang="hu-HU" dirty="0"/>
              <a:t> „nehézfegyver”-</a:t>
            </a:r>
            <a:r>
              <a:rPr lang="hu-HU" dirty="0" err="1"/>
              <a:t>ről</a:t>
            </a:r>
            <a:r>
              <a:rPr lang="hu-HU" dirty="0"/>
              <a:t>.</a:t>
            </a:r>
          </a:p>
          <a:p>
            <a:endParaRPr lang="hu-HU" dirty="0"/>
          </a:p>
        </p:txBody>
      </p:sp>
    </p:spTree>
    <p:extLst>
      <p:ext uri="{BB962C8B-B14F-4D97-AF65-F5344CB8AC3E}">
        <p14:creationId xmlns:p14="http://schemas.microsoft.com/office/powerpoint/2010/main" val="2117419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22B2A8AB-BE0A-4CE6-AAE3-9D18D150607B}"/>
              </a:ext>
            </a:extLst>
          </p:cNvPr>
          <p:cNvSpPr>
            <a:spLocks noGrp="1"/>
          </p:cNvSpPr>
          <p:nvPr>
            <p:ph type="title"/>
          </p:nvPr>
        </p:nvSpPr>
        <p:spPr/>
        <p:txBody>
          <a:bodyPr>
            <a:normAutofit/>
          </a:bodyPr>
          <a:lstStyle/>
          <a:p>
            <a:r>
              <a:rPr lang="hu-HU" dirty="0"/>
              <a:t>Motiváció és bevezető</a:t>
            </a:r>
          </a:p>
        </p:txBody>
      </p:sp>
      <p:graphicFrame>
        <p:nvGraphicFramePr>
          <p:cNvPr id="15" name="Tartalom helye 14"/>
          <p:cNvGraphicFramePr>
            <a:graphicFrameLocks noGrp="1"/>
          </p:cNvGraphicFramePr>
          <p:nvPr>
            <p:ph idx="1"/>
            <p:extLst>
              <p:ext uri="{D42A27DB-BD31-4B8C-83A1-F6EECF244321}">
                <p14:modId xmlns:p14="http://schemas.microsoft.com/office/powerpoint/2010/main" val="1581196890"/>
              </p:ext>
            </p:extLst>
          </p:nvPr>
        </p:nvGraphicFramePr>
        <p:xfrm>
          <a:off x="1141413" y="1093788"/>
          <a:ext cx="9906000" cy="5237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Dátum helye 11"/>
          <p:cNvSpPr>
            <a:spLocks noGrp="1"/>
          </p:cNvSpPr>
          <p:nvPr>
            <p:ph type="dt" sz="half" idx="10"/>
          </p:nvPr>
        </p:nvSpPr>
        <p:spPr/>
        <p:txBody>
          <a:bodyPr/>
          <a:lstStyle/>
          <a:p>
            <a:r>
              <a:rPr lang="hu-HU"/>
              <a:t>11/14/2019</a:t>
            </a:r>
            <a:endParaRPr lang="en-US" dirty="0"/>
          </a:p>
        </p:txBody>
      </p:sp>
      <p:sp>
        <p:nvSpPr>
          <p:cNvPr id="13" name="Élőláb helye 12"/>
          <p:cNvSpPr>
            <a:spLocks noGrp="1"/>
          </p:cNvSpPr>
          <p:nvPr>
            <p:ph type="ftr" sz="quarter" idx="11"/>
          </p:nvPr>
        </p:nvSpPr>
        <p:spPr/>
        <p:txBody>
          <a:bodyPr/>
          <a:lstStyle/>
          <a:p>
            <a:r>
              <a:rPr lang="en-US"/>
              <a:t>Fehér András őrangy</a:t>
            </a:r>
            <a:endParaRPr lang="en-US" dirty="0"/>
          </a:p>
        </p:txBody>
      </p:sp>
      <p:sp>
        <p:nvSpPr>
          <p:cNvPr id="14" name="Dia számának helye 13"/>
          <p:cNvSpPr>
            <a:spLocks noGrp="1"/>
          </p:cNvSpPr>
          <p:nvPr>
            <p:ph type="sldNum" sz="quarter" idx="12"/>
          </p:nvPr>
        </p:nvSpPr>
        <p:spPr/>
        <p:txBody>
          <a:bodyPr/>
          <a:lstStyle/>
          <a:p>
            <a:fld id="{D57F1E4F-1CFF-5643-939E-02111984F565}" type="slidenum">
              <a:rPr lang="en-US" smtClean="0"/>
              <a:t>3</a:t>
            </a:fld>
            <a:endParaRPr lang="en-US" dirty="0"/>
          </a:p>
        </p:txBody>
      </p:sp>
      <p:pic>
        <p:nvPicPr>
          <p:cNvPr id="19" name="Kép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516152">
            <a:off x="900415" y="1493837"/>
            <a:ext cx="2332037" cy="1573200"/>
          </a:xfrm>
          <a:prstGeom prst="rect">
            <a:avLst/>
          </a:prstGeom>
        </p:spPr>
      </p:pic>
      <p:pic>
        <p:nvPicPr>
          <p:cNvPr id="20" name="Kép 19"/>
          <p:cNvPicPr>
            <a:picLocks/>
          </p:cNvPicPr>
          <p:nvPr/>
        </p:nvPicPr>
        <p:blipFill rotWithShape="1">
          <a:blip r:embed="rId8">
            <a:extLst>
              <a:ext uri="{28A0092B-C50C-407E-A947-70E740481C1C}">
                <a14:useLocalDpi xmlns:a14="http://schemas.microsoft.com/office/drawing/2010/main" val="0"/>
              </a:ext>
            </a:extLst>
          </a:blip>
          <a:srcRect r="17583"/>
          <a:stretch/>
        </p:blipFill>
        <p:spPr>
          <a:xfrm rot="19681634">
            <a:off x="450063" y="3176009"/>
            <a:ext cx="1573200" cy="1573200"/>
          </a:xfrm>
          <a:prstGeom prst="rect">
            <a:avLst/>
          </a:prstGeom>
        </p:spPr>
      </p:pic>
      <p:pic>
        <p:nvPicPr>
          <p:cNvPr id="22" name="Kép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4186" y="4328160"/>
            <a:ext cx="2463165" cy="2463165"/>
          </a:xfrm>
          <a:prstGeom prst="rect">
            <a:avLst/>
          </a:prstGeom>
        </p:spPr>
      </p:pic>
    </p:spTree>
    <p:extLst>
      <p:ext uri="{BB962C8B-B14F-4D97-AF65-F5344CB8AC3E}">
        <p14:creationId xmlns:p14="http://schemas.microsoft.com/office/powerpoint/2010/main" val="292463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graphicEl>
                                              <a:dgm id="{9D13BDA1-50EE-4446-AB13-AB408813902B}"/>
                                            </p:graphicEl>
                                          </p:spTgt>
                                        </p:tgtEl>
                                        <p:attrNameLst>
                                          <p:attrName>style.visibility</p:attrName>
                                        </p:attrNameLst>
                                      </p:cBhvr>
                                      <p:to>
                                        <p:strVal val="visible"/>
                                      </p:to>
                                    </p:set>
                                    <p:animEffect transition="in" filter="fade">
                                      <p:cBhvr>
                                        <p:cTn id="7" dur="500"/>
                                        <p:tgtEl>
                                          <p:spTgt spid="15">
                                            <p:graphicEl>
                                              <a:dgm id="{9D13BDA1-50EE-4446-AB13-AB408813902B}"/>
                                            </p:graphicEl>
                                          </p:spTgt>
                                        </p:tgtEl>
                                      </p:cBhvr>
                                    </p:animEffect>
                                    <p:anim calcmode="lin" valueType="num">
                                      <p:cBhvr>
                                        <p:cTn id="8" dur="500" fill="hold"/>
                                        <p:tgtEl>
                                          <p:spTgt spid="15">
                                            <p:graphicEl>
                                              <a:dgm id="{9D13BDA1-50EE-4446-AB13-AB408813902B}"/>
                                            </p:graphicEl>
                                          </p:spTgt>
                                        </p:tgtEl>
                                        <p:attrNameLst>
                                          <p:attrName>ppt_x</p:attrName>
                                        </p:attrNameLst>
                                      </p:cBhvr>
                                      <p:tavLst>
                                        <p:tav tm="0">
                                          <p:val>
                                            <p:strVal val="#ppt_x"/>
                                          </p:val>
                                        </p:tav>
                                        <p:tav tm="100000">
                                          <p:val>
                                            <p:strVal val="#ppt_x"/>
                                          </p:val>
                                        </p:tav>
                                      </p:tavLst>
                                    </p:anim>
                                    <p:anim calcmode="lin" valueType="num">
                                      <p:cBhvr>
                                        <p:cTn id="9" dur="500" fill="hold"/>
                                        <p:tgtEl>
                                          <p:spTgt spid="15">
                                            <p:graphicEl>
                                              <a:dgm id="{9D13BDA1-50EE-4446-AB13-AB408813902B}"/>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5">
                                            <p:graphicEl>
                                              <a:dgm id="{9365132B-85F9-4126-B285-D9D2D16A327A}"/>
                                            </p:graphicEl>
                                          </p:spTgt>
                                        </p:tgtEl>
                                        <p:attrNameLst>
                                          <p:attrName>style.visibility</p:attrName>
                                        </p:attrNameLst>
                                      </p:cBhvr>
                                      <p:to>
                                        <p:strVal val="visible"/>
                                      </p:to>
                                    </p:set>
                                    <p:animEffect transition="in" filter="fade">
                                      <p:cBhvr>
                                        <p:cTn id="13" dur="500"/>
                                        <p:tgtEl>
                                          <p:spTgt spid="15">
                                            <p:graphicEl>
                                              <a:dgm id="{9365132B-85F9-4126-B285-D9D2D16A327A}"/>
                                            </p:graphicEl>
                                          </p:spTgt>
                                        </p:tgtEl>
                                      </p:cBhvr>
                                    </p:animEffect>
                                    <p:anim calcmode="lin" valueType="num">
                                      <p:cBhvr>
                                        <p:cTn id="14" dur="500" fill="hold"/>
                                        <p:tgtEl>
                                          <p:spTgt spid="15">
                                            <p:graphicEl>
                                              <a:dgm id="{9365132B-85F9-4126-B285-D9D2D16A327A}"/>
                                            </p:graphicEl>
                                          </p:spTgt>
                                        </p:tgtEl>
                                        <p:attrNameLst>
                                          <p:attrName>ppt_x</p:attrName>
                                        </p:attrNameLst>
                                      </p:cBhvr>
                                      <p:tavLst>
                                        <p:tav tm="0">
                                          <p:val>
                                            <p:strVal val="#ppt_x"/>
                                          </p:val>
                                        </p:tav>
                                        <p:tav tm="100000">
                                          <p:val>
                                            <p:strVal val="#ppt_x"/>
                                          </p:val>
                                        </p:tav>
                                      </p:tavLst>
                                    </p:anim>
                                    <p:anim calcmode="lin" valueType="num">
                                      <p:cBhvr>
                                        <p:cTn id="15" dur="500" fill="hold"/>
                                        <p:tgtEl>
                                          <p:spTgt spid="15">
                                            <p:graphicEl>
                                              <a:dgm id="{9365132B-85F9-4126-B285-D9D2D16A327A}"/>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5">
                                            <p:graphicEl>
                                              <a:dgm id="{845776EC-BC12-4773-8FCC-A770F969E88D}"/>
                                            </p:graphicEl>
                                          </p:spTgt>
                                        </p:tgtEl>
                                        <p:attrNameLst>
                                          <p:attrName>style.visibility</p:attrName>
                                        </p:attrNameLst>
                                      </p:cBhvr>
                                      <p:to>
                                        <p:strVal val="visible"/>
                                      </p:to>
                                    </p:set>
                                    <p:animEffect transition="in" filter="fade">
                                      <p:cBhvr>
                                        <p:cTn id="19" dur="500"/>
                                        <p:tgtEl>
                                          <p:spTgt spid="15">
                                            <p:graphicEl>
                                              <a:dgm id="{845776EC-BC12-4773-8FCC-A770F969E88D}"/>
                                            </p:graphicEl>
                                          </p:spTgt>
                                        </p:tgtEl>
                                      </p:cBhvr>
                                    </p:animEffect>
                                    <p:anim calcmode="lin" valueType="num">
                                      <p:cBhvr>
                                        <p:cTn id="20" dur="500" fill="hold"/>
                                        <p:tgtEl>
                                          <p:spTgt spid="15">
                                            <p:graphicEl>
                                              <a:dgm id="{845776EC-BC12-4773-8FCC-A770F969E88D}"/>
                                            </p:graphicEl>
                                          </p:spTgt>
                                        </p:tgtEl>
                                        <p:attrNameLst>
                                          <p:attrName>ppt_x</p:attrName>
                                        </p:attrNameLst>
                                      </p:cBhvr>
                                      <p:tavLst>
                                        <p:tav tm="0">
                                          <p:val>
                                            <p:strVal val="#ppt_x"/>
                                          </p:val>
                                        </p:tav>
                                        <p:tav tm="100000">
                                          <p:val>
                                            <p:strVal val="#ppt_x"/>
                                          </p:val>
                                        </p:tav>
                                      </p:tavLst>
                                    </p:anim>
                                    <p:anim calcmode="lin" valueType="num">
                                      <p:cBhvr>
                                        <p:cTn id="21" dur="500" fill="hold"/>
                                        <p:tgtEl>
                                          <p:spTgt spid="15">
                                            <p:graphicEl>
                                              <a:dgm id="{845776EC-BC12-4773-8FCC-A770F969E88D}"/>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5">
                                            <p:graphicEl>
                                              <a:dgm id="{1CD66251-9229-497C-9D1F-1D9B9663C87A}"/>
                                            </p:graphicEl>
                                          </p:spTgt>
                                        </p:tgtEl>
                                        <p:attrNameLst>
                                          <p:attrName>style.visibility</p:attrName>
                                        </p:attrNameLst>
                                      </p:cBhvr>
                                      <p:to>
                                        <p:strVal val="visible"/>
                                      </p:to>
                                    </p:set>
                                    <p:animEffect transition="in" filter="fade">
                                      <p:cBhvr>
                                        <p:cTn id="25" dur="500"/>
                                        <p:tgtEl>
                                          <p:spTgt spid="15">
                                            <p:graphicEl>
                                              <a:dgm id="{1CD66251-9229-497C-9D1F-1D9B9663C87A}"/>
                                            </p:graphicEl>
                                          </p:spTgt>
                                        </p:tgtEl>
                                      </p:cBhvr>
                                    </p:animEffect>
                                    <p:anim calcmode="lin" valueType="num">
                                      <p:cBhvr>
                                        <p:cTn id="26" dur="500" fill="hold"/>
                                        <p:tgtEl>
                                          <p:spTgt spid="15">
                                            <p:graphicEl>
                                              <a:dgm id="{1CD66251-9229-497C-9D1F-1D9B9663C87A}"/>
                                            </p:graphicEl>
                                          </p:spTgt>
                                        </p:tgtEl>
                                        <p:attrNameLst>
                                          <p:attrName>ppt_x</p:attrName>
                                        </p:attrNameLst>
                                      </p:cBhvr>
                                      <p:tavLst>
                                        <p:tav tm="0">
                                          <p:val>
                                            <p:strVal val="#ppt_x"/>
                                          </p:val>
                                        </p:tav>
                                        <p:tav tm="100000">
                                          <p:val>
                                            <p:strVal val="#ppt_x"/>
                                          </p:val>
                                        </p:tav>
                                      </p:tavLst>
                                    </p:anim>
                                    <p:anim calcmode="lin" valueType="num">
                                      <p:cBhvr>
                                        <p:cTn id="27" dur="500" fill="hold"/>
                                        <p:tgtEl>
                                          <p:spTgt spid="15">
                                            <p:graphicEl>
                                              <a:dgm id="{1CD66251-9229-497C-9D1F-1D9B9663C87A}"/>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5">
                                            <p:graphicEl>
                                              <a:dgm id="{909A55D3-97BA-4B80-B2C4-A02EFE03FA6D}"/>
                                            </p:graphicEl>
                                          </p:spTgt>
                                        </p:tgtEl>
                                        <p:attrNameLst>
                                          <p:attrName>style.visibility</p:attrName>
                                        </p:attrNameLst>
                                      </p:cBhvr>
                                      <p:to>
                                        <p:strVal val="visible"/>
                                      </p:to>
                                    </p:set>
                                    <p:animEffect transition="in" filter="fade">
                                      <p:cBhvr>
                                        <p:cTn id="31" dur="500"/>
                                        <p:tgtEl>
                                          <p:spTgt spid="15">
                                            <p:graphicEl>
                                              <a:dgm id="{909A55D3-97BA-4B80-B2C4-A02EFE03FA6D}"/>
                                            </p:graphicEl>
                                          </p:spTgt>
                                        </p:tgtEl>
                                      </p:cBhvr>
                                    </p:animEffect>
                                    <p:anim calcmode="lin" valueType="num">
                                      <p:cBhvr>
                                        <p:cTn id="32" dur="500" fill="hold"/>
                                        <p:tgtEl>
                                          <p:spTgt spid="15">
                                            <p:graphicEl>
                                              <a:dgm id="{909A55D3-97BA-4B80-B2C4-A02EFE03FA6D}"/>
                                            </p:graphicEl>
                                          </p:spTgt>
                                        </p:tgtEl>
                                        <p:attrNameLst>
                                          <p:attrName>ppt_x</p:attrName>
                                        </p:attrNameLst>
                                      </p:cBhvr>
                                      <p:tavLst>
                                        <p:tav tm="0">
                                          <p:val>
                                            <p:strVal val="#ppt_x"/>
                                          </p:val>
                                        </p:tav>
                                        <p:tav tm="100000">
                                          <p:val>
                                            <p:strVal val="#ppt_x"/>
                                          </p:val>
                                        </p:tav>
                                      </p:tavLst>
                                    </p:anim>
                                    <p:anim calcmode="lin" valueType="num">
                                      <p:cBhvr>
                                        <p:cTn id="33" dur="500" fill="hold"/>
                                        <p:tgtEl>
                                          <p:spTgt spid="15">
                                            <p:graphicEl>
                                              <a:dgm id="{909A55D3-97BA-4B80-B2C4-A02EFE03FA6D}"/>
                                            </p:graphic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5">
                                            <p:graphicEl>
                                              <a:dgm id="{891B54A9-BCB9-4CBF-AD03-B34FDF0BCD59}"/>
                                            </p:graphicEl>
                                          </p:spTgt>
                                        </p:tgtEl>
                                        <p:attrNameLst>
                                          <p:attrName>style.visibility</p:attrName>
                                        </p:attrNameLst>
                                      </p:cBhvr>
                                      <p:to>
                                        <p:strVal val="visible"/>
                                      </p:to>
                                    </p:set>
                                    <p:animEffect transition="in" filter="fade">
                                      <p:cBhvr>
                                        <p:cTn id="37" dur="500"/>
                                        <p:tgtEl>
                                          <p:spTgt spid="15">
                                            <p:graphicEl>
                                              <a:dgm id="{891B54A9-BCB9-4CBF-AD03-B34FDF0BCD59}"/>
                                            </p:graphicEl>
                                          </p:spTgt>
                                        </p:tgtEl>
                                      </p:cBhvr>
                                    </p:animEffect>
                                    <p:anim calcmode="lin" valueType="num">
                                      <p:cBhvr>
                                        <p:cTn id="38" dur="500" fill="hold"/>
                                        <p:tgtEl>
                                          <p:spTgt spid="15">
                                            <p:graphicEl>
                                              <a:dgm id="{891B54A9-BCB9-4CBF-AD03-B34FDF0BCD59}"/>
                                            </p:graphicEl>
                                          </p:spTgt>
                                        </p:tgtEl>
                                        <p:attrNameLst>
                                          <p:attrName>ppt_x</p:attrName>
                                        </p:attrNameLst>
                                      </p:cBhvr>
                                      <p:tavLst>
                                        <p:tav tm="0">
                                          <p:val>
                                            <p:strVal val="#ppt_x"/>
                                          </p:val>
                                        </p:tav>
                                        <p:tav tm="100000">
                                          <p:val>
                                            <p:strVal val="#ppt_x"/>
                                          </p:val>
                                        </p:tav>
                                      </p:tavLst>
                                    </p:anim>
                                    <p:anim calcmode="lin" valueType="num">
                                      <p:cBhvr>
                                        <p:cTn id="39" dur="500" fill="hold"/>
                                        <p:tgtEl>
                                          <p:spTgt spid="15">
                                            <p:graphicEl>
                                              <a:dgm id="{891B54A9-BCB9-4CBF-AD03-B34FDF0BCD59}"/>
                                            </p:graphic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anim calcmode="lin" valueType="num">
                                      <p:cBhvr>
                                        <p:cTn id="50" dur="1000" fill="hold"/>
                                        <p:tgtEl>
                                          <p:spTgt spid="20"/>
                                        </p:tgtEl>
                                        <p:attrNameLst>
                                          <p:attrName>ppt_x</p:attrName>
                                        </p:attrNameLst>
                                      </p:cBhvr>
                                      <p:tavLst>
                                        <p:tav tm="0">
                                          <p:val>
                                            <p:strVal val="#ppt_x"/>
                                          </p:val>
                                        </p:tav>
                                        <p:tav tm="100000">
                                          <p:val>
                                            <p:strVal val="#ppt_x"/>
                                          </p:val>
                                        </p:tav>
                                      </p:tavLst>
                                    </p:anim>
                                    <p:anim calcmode="lin" valueType="num">
                                      <p:cBhvr>
                                        <p:cTn id="5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CA4764A-ABA1-41C7-8932-44F4C292E5EA}"/>
              </a:ext>
            </a:extLst>
          </p:cNvPr>
          <p:cNvSpPr>
            <a:spLocks noGrp="1"/>
          </p:cNvSpPr>
          <p:nvPr>
            <p:ph type="title"/>
          </p:nvPr>
        </p:nvSpPr>
        <p:spPr/>
        <p:txBody>
          <a:bodyPr/>
          <a:lstStyle/>
          <a:p>
            <a:pPr marR="0" rtl="0"/>
            <a:r>
              <a:rPr lang="hu-HU" b="0" i="0" u="none" strike="noStrike" baseline="0" dirty="0">
                <a:latin typeface="Times New Roman" panose="02020603050405020304" pitchFamily="18" charset="0"/>
              </a:rPr>
              <a:t>?</a:t>
            </a:r>
          </a:p>
        </p:txBody>
      </p:sp>
      <p:sp>
        <p:nvSpPr>
          <p:cNvPr id="3" name="Szöveg helye 2">
            <a:extLst>
              <a:ext uri="{FF2B5EF4-FFF2-40B4-BE49-F238E27FC236}">
                <a16:creationId xmlns:a16="http://schemas.microsoft.com/office/drawing/2014/main" id="{CA53D1E6-CFAE-4AE4-97FC-EA9D51248767}"/>
              </a:ext>
            </a:extLst>
          </p:cNvPr>
          <p:cNvSpPr>
            <a:spLocks noGrp="1"/>
          </p:cNvSpPr>
          <p:nvPr>
            <p:ph type="body" idx="1"/>
          </p:nvPr>
        </p:nvSpPr>
        <p:spPr/>
        <p:txBody>
          <a:bodyPr>
            <a:normAutofit fontScale="92500" lnSpcReduction="10000"/>
          </a:bodyPr>
          <a:lstStyle/>
          <a:p>
            <a:r>
              <a:rPr lang="hu-HU" dirty="0"/>
              <a:t>Az AI alapú fenyegetéssel a katonai beszerzések is lépést kívánnak  tartani</a:t>
            </a:r>
          </a:p>
          <a:p>
            <a:r>
              <a:rPr lang="hu-HU" dirty="0"/>
              <a:t>Nehéz kérdés ennek pontos kivitelezése. </a:t>
            </a:r>
          </a:p>
          <a:p>
            <a:pPr lvl="1"/>
            <a:r>
              <a:rPr lang="hu-HU" dirty="0"/>
              <a:t>Milyen arányban érdemes és lehetséges AI alapú </a:t>
            </a:r>
            <a:r>
              <a:rPr lang="hu-HU" dirty="0" err="1"/>
              <a:t>kiber</a:t>
            </a:r>
            <a:r>
              <a:rPr lang="hu-HU" dirty="0"/>
              <a:t>-védelemben a vásárolt és saját (állami, állam-szövetségei, katonai) fejlesztést használni?</a:t>
            </a:r>
          </a:p>
          <a:p>
            <a:pPr lvl="1"/>
            <a:r>
              <a:rPr lang="hu-HU" dirty="0"/>
              <a:t>Hogyan lehet felvenni a versenyt a profit-orientált fejlesztésekkel katonai vagy állami támogatásokból? </a:t>
            </a:r>
          </a:p>
          <a:p>
            <a:pPr lvl="1"/>
            <a:r>
              <a:rPr lang="hu-HU" dirty="0"/>
              <a:t>Mennyi fejlesztés szükséges a AI-</a:t>
            </a:r>
            <a:r>
              <a:rPr lang="hu-HU" dirty="0" err="1"/>
              <a:t>ra</a:t>
            </a:r>
            <a:r>
              <a:rPr lang="hu-HU" dirty="0"/>
              <a:t> alapuló </a:t>
            </a:r>
            <a:r>
              <a:rPr lang="hu-HU" dirty="0" err="1"/>
              <a:t>kibertámadó</a:t>
            </a:r>
            <a:r>
              <a:rPr lang="hu-HU" dirty="0"/>
              <a:t> „nehézfegyverek” ellen?</a:t>
            </a:r>
          </a:p>
        </p:txBody>
      </p:sp>
    </p:spTree>
    <p:extLst>
      <p:ext uri="{BB962C8B-B14F-4D97-AF65-F5344CB8AC3E}">
        <p14:creationId xmlns:p14="http://schemas.microsoft.com/office/powerpoint/2010/main" val="24737319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t>
            </a:r>
          </a:p>
        </p:txBody>
      </p:sp>
      <p:sp>
        <p:nvSpPr>
          <p:cNvPr id="3" name="Szöveg helye 2"/>
          <p:cNvSpPr>
            <a:spLocks noGrp="1"/>
          </p:cNvSpPr>
          <p:nvPr>
            <p:ph type="body" idx="1"/>
          </p:nvPr>
        </p:nvSpPr>
        <p:spPr/>
        <p:txBody>
          <a:bodyPr>
            <a:normAutofit lnSpcReduction="10000"/>
          </a:bodyPr>
          <a:lstStyle/>
          <a:p>
            <a:r>
              <a:rPr lang="hu-HU" dirty="0"/>
              <a:t>technológiák alkalmazása szövetségek védelmére? </a:t>
            </a:r>
          </a:p>
          <a:p>
            <a:pPr lvl="1"/>
            <a:r>
              <a:rPr lang="hu-HU" dirty="0"/>
              <a:t>a nemzet-állom, állam-szövetségek, katonai – szövetségek</a:t>
            </a:r>
          </a:p>
          <a:p>
            <a:pPr lvl="1"/>
            <a:r>
              <a:rPr lang="hu-HU" dirty="0"/>
              <a:t>Kompatibilitás…</a:t>
            </a:r>
          </a:p>
          <a:p>
            <a:r>
              <a:rPr lang="hu-HU" dirty="0"/>
              <a:t>minősített adatok védelme vs. piaci termék</a:t>
            </a:r>
          </a:p>
          <a:p>
            <a:r>
              <a:rPr lang="hu-HU" dirty="0"/>
              <a:t>Saját fejlesztés?</a:t>
            </a:r>
          </a:p>
          <a:p>
            <a:pPr lvl="1"/>
            <a:r>
              <a:rPr lang="hu-HU" dirty="0"/>
              <a:t>állami vagy állam-szövetségi (EU, NATO, V4) szinten? </a:t>
            </a:r>
          </a:p>
          <a:p>
            <a:r>
              <a:rPr lang="hu-HU" dirty="0"/>
              <a:t>Hazánk nem mondható, hogy lemaradt volna </a:t>
            </a:r>
            <a:r>
              <a:rPr lang="hu-HU" dirty="0">
                <a:sym typeface="Wingdings" panose="05000000000000000000" pitchFamily="2" charset="2"/>
              </a:rPr>
              <a:t></a:t>
            </a:r>
          </a:p>
          <a:p>
            <a:pPr lvl="1"/>
            <a:r>
              <a:rPr lang="hu-HU" dirty="0"/>
              <a:t>mivel konkrét </a:t>
            </a:r>
            <a:r>
              <a:rPr lang="hu-HU" dirty="0" err="1"/>
              <a:t>előrelépésekről</a:t>
            </a:r>
            <a:r>
              <a:rPr lang="hu-HU" dirty="0"/>
              <a:t> nemigen található nyilvánossá tett bejelentés</a:t>
            </a:r>
          </a:p>
          <a:p>
            <a:endParaRPr lang="hu-HU" dirty="0"/>
          </a:p>
        </p:txBody>
      </p:sp>
      <p:sp>
        <p:nvSpPr>
          <p:cNvPr id="4" name="Dátum helye 3"/>
          <p:cNvSpPr>
            <a:spLocks noGrp="1"/>
          </p:cNvSpPr>
          <p:nvPr>
            <p:ph type="dt" sz="half" idx="10"/>
          </p:nvPr>
        </p:nvSpPr>
        <p:spPr/>
        <p:txBody>
          <a:bodyPr/>
          <a:lstStyle/>
          <a:p>
            <a:fld id="{FD18FA69-1094-44D0-8BA5-AAF7A1866CA2}" type="datetime1">
              <a:rPr lang="hu-HU" smtClean="0"/>
              <a:t>2019.11.13.</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3C7877D-5D85-49A0-80CC-41AEE208F420}" type="slidenum">
              <a:rPr lang="hu-HU" smtClean="0"/>
              <a:t>31</a:t>
            </a:fld>
            <a:endParaRPr lang="hu-HU"/>
          </a:p>
        </p:txBody>
      </p:sp>
    </p:spTree>
    <p:extLst>
      <p:ext uri="{BB962C8B-B14F-4D97-AF65-F5344CB8AC3E}">
        <p14:creationId xmlns:p14="http://schemas.microsoft.com/office/powerpoint/2010/main" val="1882965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CA4764A-ABA1-41C7-8932-44F4C292E5EA}"/>
              </a:ext>
            </a:extLst>
          </p:cNvPr>
          <p:cNvSpPr>
            <a:spLocks noGrp="1"/>
          </p:cNvSpPr>
          <p:nvPr>
            <p:ph type="title"/>
          </p:nvPr>
        </p:nvSpPr>
        <p:spPr/>
        <p:txBody>
          <a:bodyPr/>
          <a:lstStyle/>
          <a:p>
            <a:pPr marR="0" rtl="0"/>
            <a:r>
              <a:rPr lang="hu-HU" dirty="0">
                <a:latin typeface="Times New Roman" panose="02020603050405020304" pitchFamily="18" charset="0"/>
              </a:rPr>
              <a:t>Politika</a:t>
            </a:r>
            <a:endParaRPr lang="hu-HU" b="0" i="0" u="none" strike="noStrike" baseline="0" dirty="0">
              <a:latin typeface="Times New Roman" panose="02020603050405020304" pitchFamily="18" charset="0"/>
            </a:endParaRPr>
          </a:p>
        </p:txBody>
      </p:sp>
      <p:sp>
        <p:nvSpPr>
          <p:cNvPr id="3" name="Szöveg helye 2">
            <a:extLst>
              <a:ext uri="{FF2B5EF4-FFF2-40B4-BE49-F238E27FC236}">
                <a16:creationId xmlns:a16="http://schemas.microsoft.com/office/drawing/2014/main" id="{CA53D1E6-CFAE-4AE4-97FC-EA9D51248767}"/>
              </a:ext>
            </a:extLst>
          </p:cNvPr>
          <p:cNvSpPr>
            <a:spLocks noGrp="1"/>
          </p:cNvSpPr>
          <p:nvPr>
            <p:ph type="body" idx="1"/>
          </p:nvPr>
        </p:nvSpPr>
        <p:spPr/>
        <p:txBody>
          <a:bodyPr>
            <a:normAutofit fontScale="77500" lnSpcReduction="20000"/>
          </a:bodyPr>
          <a:lstStyle/>
          <a:p>
            <a:r>
              <a:rPr lang="hu-HU" dirty="0"/>
              <a:t>Egyben kezeli a mesterséges intelligencia sok-sok területét.</a:t>
            </a:r>
          </a:p>
          <a:p>
            <a:r>
              <a:rPr lang="hu-HU" dirty="0"/>
              <a:t>Különböző hivatalos tervek, stratégiák, ajánlások kerültek kiadásra, melyek tárgyalják ugyan a </a:t>
            </a:r>
            <a:r>
              <a:rPr lang="hu-HU" dirty="0" err="1"/>
              <a:t>kibervédelemet</a:t>
            </a:r>
            <a:r>
              <a:rPr lang="hu-HU" dirty="0"/>
              <a:t>, de nem kifejezetten arra koncentrálnak.</a:t>
            </a:r>
          </a:p>
          <a:p>
            <a:r>
              <a:rPr lang="hu-HU" dirty="0"/>
              <a:t>Érhető, hiszen az AI kecsegető és látványos gyógyászati, ipari vagy kényelmi eredményei a jólét érezhetően magasabb szintre emelését segítik, míg a </a:t>
            </a:r>
            <a:r>
              <a:rPr lang="hu-HU" dirty="0" err="1"/>
              <a:t>kibervédelem</a:t>
            </a:r>
            <a:r>
              <a:rPr lang="hu-HU" dirty="0"/>
              <a:t> az a kiadás, amit mindenki inkább egy szükséges rosszként él meg. </a:t>
            </a:r>
          </a:p>
          <a:p>
            <a:r>
              <a:rPr lang="hu-HU" dirty="0"/>
              <a:t>Pedig épp ez a hihetetlen erejű felfutás erősíti a </a:t>
            </a:r>
            <a:r>
              <a:rPr lang="hu-HU" dirty="0" err="1"/>
              <a:t>kiberbűnözőket</a:t>
            </a:r>
            <a:r>
              <a:rPr lang="hu-HU" dirty="0"/>
              <a:t> is. </a:t>
            </a:r>
          </a:p>
          <a:p>
            <a:r>
              <a:rPr lang="hu-HU" dirty="0"/>
              <a:t>Az óriási befektetések, és a tervezett további, még nagyobb fejlesztések a különféle AI technológiában olyan alapokat hoznak létre, amit nem csupán az emberiség javára lehet fordítani. </a:t>
            </a:r>
          </a:p>
        </p:txBody>
      </p:sp>
    </p:spTree>
    <p:extLst>
      <p:ext uri="{BB962C8B-B14F-4D97-AF65-F5344CB8AC3E}">
        <p14:creationId xmlns:p14="http://schemas.microsoft.com/office/powerpoint/2010/main" val="1690654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CA4764A-ABA1-41C7-8932-44F4C292E5EA}"/>
              </a:ext>
            </a:extLst>
          </p:cNvPr>
          <p:cNvSpPr>
            <a:spLocks noGrp="1"/>
          </p:cNvSpPr>
          <p:nvPr>
            <p:ph type="title"/>
          </p:nvPr>
        </p:nvSpPr>
        <p:spPr/>
        <p:txBody>
          <a:bodyPr/>
          <a:lstStyle/>
          <a:p>
            <a:pPr marR="0" rtl="0"/>
            <a:r>
              <a:rPr lang="hu-HU" dirty="0">
                <a:latin typeface="Times New Roman" panose="02020603050405020304" pitchFamily="18" charset="0"/>
              </a:rPr>
              <a:t>Politika</a:t>
            </a:r>
            <a:endParaRPr lang="hu-HU" b="0" i="0" u="none" strike="noStrike" baseline="0" dirty="0">
              <a:latin typeface="Times New Roman" panose="02020603050405020304" pitchFamily="18" charset="0"/>
            </a:endParaRPr>
          </a:p>
        </p:txBody>
      </p:sp>
      <p:sp>
        <p:nvSpPr>
          <p:cNvPr id="3" name="Szöveg helye 2">
            <a:extLst>
              <a:ext uri="{FF2B5EF4-FFF2-40B4-BE49-F238E27FC236}">
                <a16:creationId xmlns:a16="http://schemas.microsoft.com/office/drawing/2014/main" id="{CA53D1E6-CFAE-4AE4-97FC-EA9D51248767}"/>
              </a:ext>
            </a:extLst>
          </p:cNvPr>
          <p:cNvSpPr>
            <a:spLocks noGrp="1"/>
          </p:cNvSpPr>
          <p:nvPr>
            <p:ph type="body" idx="1"/>
          </p:nvPr>
        </p:nvSpPr>
        <p:spPr/>
        <p:txBody>
          <a:bodyPr>
            <a:normAutofit fontScale="85000" lnSpcReduction="20000"/>
          </a:bodyPr>
          <a:lstStyle/>
          <a:p>
            <a:r>
              <a:rPr lang="hu-HU"/>
              <a:t>Minden </a:t>
            </a:r>
            <a:r>
              <a:rPr lang="hu-HU" dirty="0"/>
              <a:t>jó alkalmazható rosszra is... </a:t>
            </a:r>
          </a:p>
          <a:p>
            <a:r>
              <a:rPr lang="hu-HU" dirty="0"/>
              <a:t>Egyre több modul és szabvány jön létre, egyre több ember ért a gép tanulás valamilyen szintjéhez. </a:t>
            </a:r>
          </a:p>
          <a:p>
            <a:r>
              <a:rPr lang="hu-HU" dirty="0"/>
              <a:t>Ez egy növekvő fenyegetettség, amit nem szabad meggátolni, hiszen magából a technológiai fejlődésből fakad, gátlása a fejlődést magát gátolhatja. </a:t>
            </a:r>
          </a:p>
          <a:p>
            <a:r>
              <a:rPr lang="hu-HU" dirty="0"/>
              <a:t>Ellen lépésként a fejlesztések folyamatának monitorozása vagy a védelmi technológia fejlesztéssel lenne elképzelhető. </a:t>
            </a:r>
          </a:p>
          <a:p>
            <a:r>
              <a:rPr lang="hu-HU" dirty="0"/>
              <a:t>Ezzel szemben azonban például a kiképzendő szakember-sereg nemzetbiztonsági szempontú átvilágítása helyett, inkább a nemi arányok egyenlőségéről esik szó az EU-s tervek szerint.</a:t>
            </a:r>
          </a:p>
        </p:txBody>
      </p:sp>
    </p:spTree>
    <p:extLst>
      <p:ext uri="{BB962C8B-B14F-4D97-AF65-F5344CB8AC3E}">
        <p14:creationId xmlns:p14="http://schemas.microsoft.com/office/powerpoint/2010/main" val="16906540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CA4764A-ABA1-41C7-8932-44F4C292E5EA}"/>
              </a:ext>
            </a:extLst>
          </p:cNvPr>
          <p:cNvSpPr>
            <a:spLocks noGrp="1"/>
          </p:cNvSpPr>
          <p:nvPr>
            <p:ph type="title"/>
          </p:nvPr>
        </p:nvSpPr>
        <p:spPr/>
        <p:txBody>
          <a:bodyPr/>
          <a:lstStyle/>
          <a:p>
            <a:pPr marR="0" rtl="0"/>
            <a:r>
              <a:rPr lang="hu-HU" dirty="0">
                <a:latin typeface="Times New Roman" panose="02020603050405020304" pitchFamily="18" charset="0"/>
              </a:rPr>
              <a:t>Politika</a:t>
            </a:r>
            <a:endParaRPr lang="hu-HU" b="0" i="0" u="none" strike="noStrike" baseline="0" dirty="0">
              <a:latin typeface="Times New Roman" panose="02020603050405020304" pitchFamily="18" charset="0"/>
            </a:endParaRPr>
          </a:p>
        </p:txBody>
      </p:sp>
      <p:sp>
        <p:nvSpPr>
          <p:cNvPr id="3" name="Szöveg helye 2">
            <a:extLst>
              <a:ext uri="{FF2B5EF4-FFF2-40B4-BE49-F238E27FC236}">
                <a16:creationId xmlns:a16="http://schemas.microsoft.com/office/drawing/2014/main" id="{CA53D1E6-CFAE-4AE4-97FC-EA9D51248767}"/>
              </a:ext>
            </a:extLst>
          </p:cNvPr>
          <p:cNvSpPr>
            <a:spLocks noGrp="1"/>
          </p:cNvSpPr>
          <p:nvPr>
            <p:ph type="body" idx="1"/>
          </p:nvPr>
        </p:nvSpPr>
        <p:spPr/>
        <p:txBody>
          <a:bodyPr>
            <a:normAutofit fontScale="47500" lnSpcReduction="20000"/>
          </a:bodyPr>
          <a:lstStyle/>
          <a:p>
            <a:r>
              <a:rPr lang="hu-HU" dirty="0"/>
              <a:t>Egyben kezeli a mesterséges intelligencia sok-sok területét.</a:t>
            </a:r>
          </a:p>
          <a:p>
            <a:r>
              <a:rPr lang="hu-HU" dirty="0"/>
              <a:t>Különböző hivatalos tervek, stratégiák, ajánlások kerültek kiadásra, melyek tárgyalják ugyan a </a:t>
            </a:r>
            <a:r>
              <a:rPr lang="hu-HU" dirty="0" err="1"/>
              <a:t>kibervédelemet</a:t>
            </a:r>
            <a:r>
              <a:rPr lang="hu-HU" dirty="0"/>
              <a:t>, de nem kifejezetten arra koncentrálnak.</a:t>
            </a:r>
          </a:p>
          <a:p>
            <a:r>
              <a:rPr lang="hu-HU" dirty="0"/>
              <a:t>Érhető, hiszen az AI kecsegető és látványos gyógyászati, ipari vagy kényelmi eredményei a jólét érezhetően magasabb szintre emelését segítik, míg a </a:t>
            </a:r>
            <a:r>
              <a:rPr lang="hu-HU" dirty="0" err="1"/>
              <a:t>kibervédelem</a:t>
            </a:r>
            <a:r>
              <a:rPr lang="hu-HU" dirty="0"/>
              <a:t> az a kiadás, amit mindenki inkább egy szükséges rosszként él meg. </a:t>
            </a:r>
          </a:p>
          <a:p>
            <a:r>
              <a:rPr lang="hu-HU" dirty="0"/>
              <a:t>Pedig épp ez a hihetetlen erejű felfutás erősíti a </a:t>
            </a:r>
            <a:r>
              <a:rPr lang="hu-HU" dirty="0" err="1"/>
              <a:t>kiberbűnözőket</a:t>
            </a:r>
            <a:r>
              <a:rPr lang="hu-HU" dirty="0"/>
              <a:t> is. </a:t>
            </a:r>
          </a:p>
          <a:p>
            <a:r>
              <a:rPr lang="hu-HU" dirty="0"/>
              <a:t>Az óriási befektetések, és a tervezett további, még nagyobb fejlesztések a különféle AI technológiában olyan alapokat hoznak létre, amit nem csupán az emberiség javára lehet fordítani. </a:t>
            </a:r>
          </a:p>
          <a:p>
            <a:r>
              <a:rPr lang="hu-HU" dirty="0"/>
              <a:t>Minden jó alkalmazható rosszra is... </a:t>
            </a:r>
          </a:p>
          <a:p>
            <a:r>
              <a:rPr lang="hu-HU" dirty="0"/>
              <a:t>Egyre több modul és szabvány jön létre, egyre több ember ért a gép tanulás valamilyen szintjéhez. </a:t>
            </a:r>
          </a:p>
          <a:p>
            <a:r>
              <a:rPr lang="hu-HU" dirty="0"/>
              <a:t>Ez egy növekvő fenyegetettség, amit nem szabad meggátolni, hiszen magából a technológiai fejlődésből fakad, gátlása a fejlődést magát gátolhatja. </a:t>
            </a:r>
          </a:p>
          <a:p>
            <a:r>
              <a:rPr lang="hu-HU" dirty="0"/>
              <a:t>Ellen lépésként a fejlesztések folyamatának monitorozása vagy a védelmi technológia fejlesztéssel lenne elképzelhető. </a:t>
            </a:r>
          </a:p>
          <a:p>
            <a:r>
              <a:rPr lang="hu-HU" dirty="0"/>
              <a:t>Ezzel szemben azonban például a kiképzendő szakember-sereg nemzetbiztonsági szempontú átvilágítása helyett, inkább a nemi arányok egyenlőségéről esik szó az EU-s tervek szerint.</a:t>
            </a:r>
          </a:p>
        </p:txBody>
      </p:sp>
    </p:spTree>
    <p:extLst>
      <p:ext uri="{BB962C8B-B14F-4D97-AF65-F5344CB8AC3E}">
        <p14:creationId xmlns:p14="http://schemas.microsoft.com/office/powerpoint/2010/main" val="11817175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6746BAE-A383-44B1-9082-B17A8D555C09}"/>
              </a:ext>
            </a:extLst>
          </p:cNvPr>
          <p:cNvSpPr>
            <a:spLocks noGrp="1"/>
          </p:cNvSpPr>
          <p:nvPr>
            <p:ph type="title"/>
          </p:nvPr>
        </p:nvSpPr>
        <p:spPr/>
        <p:txBody>
          <a:bodyPr/>
          <a:lstStyle/>
          <a:p>
            <a:pPr marR="0" rtl="0"/>
            <a:r>
              <a:rPr lang="hu-HU" b="0" i="0" u="none" strike="noStrike" baseline="0" dirty="0">
                <a:latin typeface="Times New Roman" panose="02020603050405020304" pitchFamily="18" charset="0"/>
              </a:rPr>
              <a:t>Politika</a:t>
            </a:r>
          </a:p>
        </p:txBody>
      </p:sp>
      <p:sp>
        <p:nvSpPr>
          <p:cNvPr id="3" name="Szöveg helye 2">
            <a:extLst>
              <a:ext uri="{FF2B5EF4-FFF2-40B4-BE49-F238E27FC236}">
                <a16:creationId xmlns:a16="http://schemas.microsoft.com/office/drawing/2014/main" id="{EB3BCC9A-7CFA-49B1-8A8E-A32E680EEE93}"/>
              </a:ext>
            </a:extLst>
          </p:cNvPr>
          <p:cNvSpPr>
            <a:spLocks noGrp="1"/>
          </p:cNvSpPr>
          <p:nvPr>
            <p:ph type="body" idx="1"/>
          </p:nvPr>
        </p:nvSpPr>
        <p:spPr/>
        <p:txBody>
          <a:bodyPr>
            <a:normAutofit fontScale="55000" lnSpcReduction="20000"/>
          </a:bodyPr>
          <a:lstStyle/>
          <a:p>
            <a:r>
              <a:rPr lang="hu-HU" dirty="0"/>
              <a:t>Remélhetőleg az AI és </a:t>
            </a:r>
            <a:r>
              <a:rPr lang="hu-HU" dirty="0" err="1"/>
              <a:t>Kiber</a:t>
            </a:r>
            <a:r>
              <a:rPr lang="hu-HU" dirty="0"/>
              <a:t> szakterület a közeljövőben magára talál hangsúlyok szempontjából is, és hozzáférhetőek lesznek mélyelemzések a fentebb említett kockázatokról, és ezeket is figyelembe veszi az AI versenyfutásban Európa. </a:t>
            </a:r>
          </a:p>
          <a:p>
            <a:r>
              <a:rPr lang="hu-HU" dirty="0"/>
              <a:t>Ahogyan a szükséges nagy horderejű fejlesztéseket csak közösen lehet kivitelezni, kapcsolódva saját processzor fejlesztéséhez és egyéb hardver önállósodáshoz, a </a:t>
            </a:r>
            <a:r>
              <a:rPr lang="hu-HU" dirty="0" err="1"/>
              <a:t>kibervédelmet</a:t>
            </a:r>
            <a:r>
              <a:rPr lang="hu-HU" dirty="0"/>
              <a:t> is csak nemzetközi összefogással lehet megteremteni. </a:t>
            </a:r>
          </a:p>
          <a:p>
            <a:r>
              <a:rPr lang="hu-HU" dirty="0"/>
              <a:t>A helyzetet nehezíti az igen ambivalens EU-USA viszony, </a:t>
            </a:r>
          </a:p>
          <a:p>
            <a:pPr lvl="1"/>
            <a:r>
              <a:rPr lang="hu-HU" dirty="0"/>
              <a:t>a közös érdekek és ellenérdekeltségek szövevénye. </a:t>
            </a:r>
          </a:p>
          <a:p>
            <a:pPr lvl="1"/>
            <a:r>
              <a:rPr lang="hu-HU" dirty="0"/>
              <a:t>Bár katonai szövetségesek vagyunk, az USA technológiai fölénye elsöprő, és előnyét  féltve őrzi. A processzor gyártásban az operációs rendszerekben de a nagy szoftverek vagy az online szolgáltatások (pl. felhők, a kereső-oldalak email stb.) terén is </a:t>
            </a:r>
            <a:r>
              <a:rPr lang="hu-HU" dirty="0" err="1"/>
              <a:t>egyeduralkodóak</a:t>
            </a:r>
            <a:r>
              <a:rPr lang="hu-HU" dirty="0"/>
              <a:t> a tengeren túli cégek, lényegében egymással versenyeznek. </a:t>
            </a:r>
          </a:p>
          <a:p>
            <a:pPr lvl="1"/>
            <a:r>
              <a:rPr lang="hu-HU" dirty="0"/>
              <a:t>Ez várható a mesterséges intelligencia fejlesztése területén is. Idealisztikus </a:t>
            </a:r>
            <a:r>
              <a:rPr lang="hu-HU" dirty="0" err="1"/>
              <a:t>nak</a:t>
            </a:r>
            <a:r>
              <a:rPr lang="hu-HU" dirty="0"/>
              <a:t> tűnik </a:t>
            </a:r>
          </a:p>
          <a:p>
            <a:r>
              <a:rPr lang="hu-HU" dirty="0"/>
              <a:t>Tehát az Európai Unió tervének az az alapvetése ami saját fejlesztésekre koncentrál.</a:t>
            </a:r>
          </a:p>
          <a:p>
            <a:pPr lvl="1"/>
            <a:r>
              <a:rPr lang="hu-HU" dirty="0"/>
              <a:t>Nem reális</a:t>
            </a:r>
          </a:p>
          <a:p>
            <a:pPr lvl="1"/>
            <a:r>
              <a:rPr lang="hu-HU" dirty="0"/>
              <a:t>Lehet ábrándozni arról hogy jó lenne közösen, NATO szinten fejleszteni - viszont az USA gazdaságának ez nem érdeke. </a:t>
            </a:r>
          </a:p>
          <a:p>
            <a:r>
              <a:rPr lang="hu-HU" dirty="0"/>
              <a:t>A saját európai operációs rendszer sikertelenségéből le kell vonni a tanulságokat.</a:t>
            </a:r>
          </a:p>
        </p:txBody>
      </p:sp>
    </p:spTree>
    <p:extLst>
      <p:ext uri="{BB962C8B-B14F-4D97-AF65-F5344CB8AC3E}">
        <p14:creationId xmlns:p14="http://schemas.microsoft.com/office/powerpoint/2010/main" val="419328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Módszertan</a:t>
            </a:r>
          </a:p>
        </p:txBody>
      </p:sp>
      <p:graphicFrame>
        <p:nvGraphicFramePr>
          <p:cNvPr id="7" name="Tartalom helye 6"/>
          <p:cNvGraphicFramePr>
            <a:graphicFrameLocks noGrp="1"/>
          </p:cNvGraphicFramePr>
          <p:nvPr>
            <p:ph idx="1"/>
            <p:extLst>
              <p:ext uri="{D42A27DB-BD31-4B8C-83A1-F6EECF244321}">
                <p14:modId xmlns:p14="http://schemas.microsoft.com/office/powerpoint/2010/main" val="2876400293"/>
              </p:ext>
            </p:extLst>
          </p:nvPr>
        </p:nvGraphicFramePr>
        <p:xfrm>
          <a:off x="1141412" y="305512"/>
          <a:ext cx="9905999" cy="5237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átum helye 3"/>
          <p:cNvSpPr>
            <a:spLocks noGrp="1"/>
          </p:cNvSpPr>
          <p:nvPr>
            <p:ph type="dt" sz="half" idx="10"/>
          </p:nvPr>
        </p:nvSpPr>
        <p:spPr/>
        <p:txBody>
          <a:bodyPr/>
          <a:lstStyle/>
          <a:p>
            <a:r>
              <a:rPr lang="hu-HU"/>
              <a:t>11/14/2019</a:t>
            </a:r>
            <a:endParaRPr lang="en-US" dirty="0"/>
          </a:p>
        </p:txBody>
      </p:sp>
      <p:sp>
        <p:nvSpPr>
          <p:cNvPr id="5" name="Élőláb helye 4"/>
          <p:cNvSpPr>
            <a:spLocks noGrp="1"/>
          </p:cNvSpPr>
          <p:nvPr>
            <p:ph type="ftr" sz="quarter" idx="11"/>
          </p:nvPr>
        </p:nvSpPr>
        <p:spPr/>
        <p:txBody>
          <a:bodyPr/>
          <a:lstStyle/>
          <a:p>
            <a:r>
              <a:rPr lang="en-US"/>
              <a:t>Fehér András őrangy</a:t>
            </a:r>
            <a:endParaRPr lang="en-US" dirty="0"/>
          </a:p>
        </p:txBody>
      </p:sp>
      <p:sp>
        <p:nvSpPr>
          <p:cNvPr id="6" name="Dia számának helye 5"/>
          <p:cNvSpPr>
            <a:spLocks noGrp="1"/>
          </p:cNvSpPr>
          <p:nvPr>
            <p:ph type="sldNum" sz="quarter" idx="12"/>
          </p:nvPr>
        </p:nvSpPr>
        <p:spPr/>
        <p:txBody>
          <a:bodyPr/>
          <a:lstStyle/>
          <a:p>
            <a:fld id="{D57F1E4F-1CFF-5643-939E-02111984F565}" type="slidenum">
              <a:rPr lang="en-US" smtClean="0"/>
              <a:t>4</a:t>
            </a:fld>
            <a:endParaRPr lang="en-US" dirty="0"/>
          </a:p>
        </p:txBody>
      </p:sp>
      <p:sp>
        <p:nvSpPr>
          <p:cNvPr id="8" name="Tartalom helye 2"/>
          <p:cNvSpPr txBox="1">
            <a:spLocks/>
          </p:cNvSpPr>
          <p:nvPr/>
        </p:nvSpPr>
        <p:spPr>
          <a:xfrm>
            <a:off x="999727" y="5380448"/>
            <a:ext cx="9905999" cy="120797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hu-HU" b="1" dirty="0">
                <a:solidFill>
                  <a:schemeClr val="accent6">
                    <a:lumMod val="60000"/>
                    <a:lumOff val="40000"/>
                  </a:schemeClr>
                </a:solidFill>
              </a:rPr>
              <a:t>Ami az üzleti szektorban megtérül, tehát elterjed, </a:t>
            </a:r>
            <a:br>
              <a:rPr lang="hu-HU" b="1" dirty="0">
                <a:solidFill>
                  <a:schemeClr val="accent6">
                    <a:lumMod val="60000"/>
                    <a:lumOff val="40000"/>
                  </a:schemeClr>
                </a:solidFill>
              </a:rPr>
            </a:br>
            <a:r>
              <a:rPr lang="hu-HU" b="1" dirty="0">
                <a:solidFill>
                  <a:schemeClr val="accent6">
                    <a:lumMod val="60000"/>
                    <a:lumOff val="40000"/>
                  </a:schemeClr>
                </a:solidFill>
              </a:rPr>
              <a:t>az az állami szektorban is követendő védelmi technológia</a:t>
            </a:r>
            <a:r>
              <a:rPr lang="hu-HU" dirty="0"/>
              <a:t>. </a:t>
            </a:r>
          </a:p>
        </p:txBody>
      </p:sp>
    </p:spTree>
    <p:extLst>
      <p:ext uri="{BB962C8B-B14F-4D97-AF65-F5344CB8AC3E}">
        <p14:creationId xmlns:p14="http://schemas.microsoft.com/office/powerpoint/2010/main" val="316933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graphicEl>
                                              <a:dgm id="{69CD2E49-82D8-4A6F-9BE2-BAE82B8D2979}"/>
                                            </p:graphicEl>
                                          </p:spTgt>
                                        </p:tgtEl>
                                        <p:attrNameLst>
                                          <p:attrName>style.visibility</p:attrName>
                                        </p:attrNameLst>
                                      </p:cBhvr>
                                      <p:to>
                                        <p:strVal val="visible"/>
                                      </p:to>
                                    </p:set>
                                    <p:animEffect transition="in" filter="fade">
                                      <p:cBhvr>
                                        <p:cTn id="7" dur="1000"/>
                                        <p:tgtEl>
                                          <p:spTgt spid="7">
                                            <p:graphicEl>
                                              <a:dgm id="{69CD2E49-82D8-4A6F-9BE2-BAE82B8D2979}"/>
                                            </p:graphicEl>
                                          </p:spTgt>
                                        </p:tgtEl>
                                      </p:cBhvr>
                                    </p:animEffect>
                                    <p:anim calcmode="lin" valueType="num">
                                      <p:cBhvr>
                                        <p:cTn id="8" dur="1000" fill="hold"/>
                                        <p:tgtEl>
                                          <p:spTgt spid="7">
                                            <p:graphicEl>
                                              <a:dgm id="{69CD2E49-82D8-4A6F-9BE2-BAE82B8D2979}"/>
                                            </p:graphicEl>
                                          </p:spTgt>
                                        </p:tgtEl>
                                        <p:attrNameLst>
                                          <p:attrName>ppt_x</p:attrName>
                                        </p:attrNameLst>
                                      </p:cBhvr>
                                      <p:tavLst>
                                        <p:tav tm="0">
                                          <p:val>
                                            <p:strVal val="#ppt_x"/>
                                          </p:val>
                                        </p:tav>
                                        <p:tav tm="100000">
                                          <p:val>
                                            <p:strVal val="#ppt_x"/>
                                          </p:val>
                                        </p:tav>
                                      </p:tavLst>
                                    </p:anim>
                                    <p:anim calcmode="lin" valueType="num">
                                      <p:cBhvr>
                                        <p:cTn id="9" dur="1000" fill="hold"/>
                                        <p:tgtEl>
                                          <p:spTgt spid="7">
                                            <p:graphicEl>
                                              <a:dgm id="{69CD2E49-82D8-4A6F-9BE2-BAE82B8D2979}"/>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graphicEl>
                                              <a:dgm id="{391F3567-455C-458C-94F5-9B7613598FDF}"/>
                                            </p:graphicEl>
                                          </p:spTgt>
                                        </p:tgtEl>
                                        <p:attrNameLst>
                                          <p:attrName>style.visibility</p:attrName>
                                        </p:attrNameLst>
                                      </p:cBhvr>
                                      <p:to>
                                        <p:strVal val="visible"/>
                                      </p:to>
                                    </p:set>
                                    <p:animEffect transition="in" filter="fade">
                                      <p:cBhvr>
                                        <p:cTn id="12" dur="1000"/>
                                        <p:tgtEl>
                                          <p:spTgt spid="7">
                                            <p:graphicEl>
                                              <a:dgm id="{391F3567-455C-458C-94F5-9B7613598FDF}"/>
                                            </p:graphicEl>
                                          </p:spTgt>
                                        </p:tgtEl>
                                      </p:cBhvr>
                                    </p:animEffect>
                                    <p:anim calcmode="lin" valueType="num">
                                      <p:cBhvr>
                                        <p:cTn id="13" dur="1000" fill="hold"/>
                                        <p:tgtEl>
                                          <p:spTgt spid="7">
                                            <p:graphicEl>
                                              <a:dgm id="{391F3567-455C-458C-94F5-9B7613598FDF}"/>
                                            </p:graphicEl>
                                          </p:spTgt>
                                        </p:tgtEl>
                                        <p:attrNameLst>
                                          <p:attrName>ppt_x</p:attrName>
                                        </p:attrNameLst>
                                      </p:cBhvr>
                                      <p:tavLst>
                                        <p:tav tm="0">
                                          <p:val>
                                            <p:strVal val="#ppt_x"/>
                                          </p:val>
                                        </p:tav>
                                        <p:tav tm="100000">
                                          <p:val>
                                            <p:strVal val="#ppt_x"/>
                                          </p:val>
                                        </p:tav>
                                      </p:tavLst>
                                    </p:anim>
                                    <p:anim calcmode="lin" valueType="num">
                                      <p:cBhvr>
                                        <p:cTn id="14" dur="1000" fill="hold"/>
                                        <p:tgtEl>
                                          <p:spTgt spid="7">
                                            <p:graphicEl>
                                              <a:dgm id="{391F3567-455C-458C-94F5-9B7613598FDF}"/>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graphicEl>
                                              <a:dgm id="{B7C989EB-B84A-4324-ABC1-854045638433}"/>
                                            </p:graphicEl>
                                          </p:spTgt>
                                        </p:tgtEl>
                                        <p:attrNameLst>
                                          <p:attrName>style.visibility</p:attrName>
                                        </p:attrNameLst>
                                      </p:cBhvr>
                                      <p:to>
                                        <p:strVal val="visible"/>
                                      </p:to>
                                    </p:set>
                                    <p:animEffect transition="in" filter="fade">
                                      <p:cBhvr>
                                        <p:cTn id="17" dur="1000"/>
                                        <p:tgtEl>
                                          <p:spTgt spid="7">
                                            <p:graphicEl>
                                              <a:dgm id="{B7C989EB-B84A-4324-ABC1-854045638433}"/>
                                            </p:graphicEl>
                                          </p:spTgt>
                                        </p:tgtEl>
                                      </p:cBhvr>
                                    </p:animEffect>
                                    <p:anim calcmode="lin" valueType="num">
                                      <p:cBhvr>
                                        <p:cTn id="18" dur="1000" fill="hold"/>
                                        <p:tgtEl>
                                          <p:spTgt spid="7">
                                            <p:graphicEl>
                                              <a:dgm id="{B7C989EB-B84A-4324-ABC1-854045638433}"/>
                                            </p:graphicEl>
                                          </p:spTgt>
                                        </p:tgtEl>
                                        <p:attrNameLst>
                                          <p:attrName>ppt_x</p:attrName>
                                        </p:attrNameLst>
                                      </p:cBhvr>
                                      <p:tavLst>
                                        <p:tav tm="0">
                                          <p:val>
                                            <p:strVal val="#ppt_x"/>
                                          </p:val>
                                        </p:tav>
                                        <p:tav tm="100000">
                                          <p:val>
                                            <p:strVal val="#ppt_x"/>
                                          </p:val>
                                        </p:tav>
                                      </p:tavLst>
                                    </p:anim>
                                    <p:anim calcmode="lin" valueType="num">
                                      <p:cBhvr>
                                        <p:cTn id="19" dur="1000" fill="hold"/>
                                        <p:tgtEl>
                                          <p:spTgt spid="7">
                                            <p:graphicEl>
                                              <a:dgm id="{B7C989EB-B84A-4324-ABC1-854045638433}"/>
                                            </p:graphic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graphicEl>
                                              <a:dgm id="{500C4307-01B4-4469-9419-2BC1B7FE87ED}"/>
                                            </p:graphicEl>
                                          </p:spTgt>
                                        </p:tgtEl>
                                        <p:attrNameLst>
                                          <p:attrName>style.visibility</p:attrName>
                                        </p:attrNameLst>
                                      </p:cBhvr>
                                      <p:to>
                                        <p:strVal val="visible"/>
                                      </p:to>
                                    </p:set>
                                    <p:animEffect transition="in" filter="fade">
                                      <p:cBhvr>
                                        <p:cTn id="24" dur="1000"/>
                                        <p:tgtEl>
                                          <p:spTgt spid="7">
                                            <p:graphicEl>
                                              <a:dgm id="{500C4307-01B4-4469-9419-2BC1B7FE87ED}"/>
                                            </p:graphicEl>
                                          </p:spTgt>
                                        </p:tgtEl>
                                      </p:cBhvr>
                                    </p:animEffect>
                                    <p:anim calcmode="lin" valueType="num">
                                      <p:cBhvr>
                                        <p:cTn id="25" dur="1000" fill="hold"/>
                                        <p:tgtEl>
                                          <p:spTgt spid="7">
                                            <p:graphicEl>
                                              <a:dgm id="{500C4307-01B4-4469-9419-2BC1B7FE87ED}"/>
                                            </p:graphicEl>
                                          </p:spTgt>
                                        </p:tgtEl>
                                        <p:attrNameLst>
                                          <p:attrName>ppt_x</p:attrName>
                                        </p:attrNameLst>
                                      </p:cBhvr>
                                      <p:tavLst>
                                        <p:tav tm="0">
                                          <p:val>
                                            <p:strVal val="#ppt_x"/>
                                          </p:val>
                                        </p:tav>
                                        <p:tav tm="100000">
                                          <p:val>
                                            <p:strVal val="#ppt_x"/>
                                          </p:val>
                                        </p:tav>
                                      </p:tavLst>
                                    </p:anim>
                                    <p:anim calcmode="lin" valueType="num">
                                      <p:cBhvr>
                                        <p:cTn id="26" dur="1000" fill="hold"/>
                                        <p:tgtEl>
                                          <p:spTgt spid="7">
                                            <p:graphicEl>
                                              <a:dgm id="{500C4307-01B4-4469-9419-2BC1B7FE87ED}"/>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graphicEl>
                                              <a:dgm id="{18484CE2-2C22-4544-81AD-5502A887F4EC}"/>
                                            </p:graphicEl>
                                          </p:spTgt>
                                        </p:tgtEl>
                                        <p:attrNameLst>
                                          <p:attrName>style.visibility</p:attrName>
                                        </p:attrNameLst>
                                      </p:cBhvr>
                                      <p:to>
                                        <p:strVal val="visible"/>
                                      </p:to>
                                    </p:set>
                                    <p:animEffect transition="in" filter="fade">
                                      <p:cBhvr>
                                        <p:cTn id="29" dur="1000"/>
                                        <p:tgtEl>
                                          <p:spTgt spid="7">
                                            <p:graphicEl>
                                              <a:dgm id="{18484CE2-2C22-4544-81AD-5502A887F4EC}"/>
                                            </p:graphicEl>
                                          </p:spTgt>
                                        </p:tgtEl>
                                      </p:cBhvr>
                                    </p:animEffect>
                                    <p:anim calcmode="lin" valueType="num">
                                      <p:cBhvr>
                                        <p:cTn id="30" dur="1000" fill="hold"/>
                                        <p:tgtEl>
                                          <p:spTgt spid="7">
                                            <p:graphicEl>
                                              <a:dgm id="{18484CE2-2C22-4544-81AD-5502A887F4EC}"/>
                                            </p:graphicEl>
                                          </p:spTgt>
                                        </p:tgtEl>
                                        <p:attrNameLst>
                                          <p:attrName>ppt_x</p:attrName>
                                        </p:attrNameLst>
                                      </p:cBhvr>
                                      <p:tavLst>
                                        <p:tav tm="0">
                                          <p:val>
                                            <p:strVal val="#ppt_x"/>
                                          </p:val>
                                        </p:tav>
                                        <p:tav tm="100000">
                                          <p:val>
                                            <p:strVal val="#ppt_x"/>
                                          </p:val>
                                        </p:tav>
                                      </p:tavLst>
                                    </p:anim>
                                    <p:anim calcmode="lin" valueType="num">
                                      <p:cBhvr>
                                        <p:cTn id="31" dur="1000" fill="hold"/>
                                        <p:tgtEl>
                                          <p:spTgt spid="7">
                                            <p:graphicEl>
                                              <a:dgm id="{18484CE2-2C22-4544-81AD-5502A887F4EC}"/>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
                                            <p:graphicEl>
                                              <a:dgm id="{2A44A969-530F-42C7-9CA5-9E5F3B619782}"/>
                                            </p:graphicEl>
                                          </p:spTgt>
                                        </p:tgtEl>
                                        <p:attrNameLst>
                                          <p:attrName>style.visibility</p:attrName>
                                        </p:attrNameLst>
                                      </p:cBhvr>
                                      <p:to>
                                        <p:strVal val="visible"/>
                                      </p:to>
                                    </p:set>
                                    <p:animEffect transition="in" filter="fade">
                                      <p:cBhvr>
                                        <p:cTn id="34" dur="1000"/>
                                        <p:tgtEl>
                                          <p:spTgt spid="7">
                                            <p:graphicEl>
                                              <a:dgm id="{2A44A969-530F-42C7-9CA5-9E5F3B619782}"/>
                                            </p:graphicEl>
                                          </p:spTgt>
                                        </p:tgtEl>
                                      </p:cBhvr>
                                    </p:animEffect>
                                    <p:anim calcmode="lin" valueType="num">
                                      <p:cBhvr>
                                        <p:cTn id="35" dur="1000" fill="hold"/>
                                        <p:tgtEl>
                                          <p:spTgt spid="7">
                                            <p:graphicEl>
                                              <a:dgm id="{2A44A969-530F-42C7-9CA5-9E5F3B619782}"/>
                                            </p:graphicEl>
                                          </p:spTgt>
                                        </p:tgtEl>
                                        <p:attrNameLst>
                                          <p:attrName>ppt_x</p:attrName>
                                        </p:attrNameLst>
                                      </p:cBhvr>
                                      <p:tavLst>
                                        <p:tav tm="0">
                                          <p:val>
                                            <p:strVal val="#ppt_x"/>
                                          </p:val>
                                        </p:tav>
                                        <p:tav tm="100000">
                                          <p:val>
                                            <p:strVal val="#ppt_x"/>
                                          </p:val>
                                        </p:tav>
                                      </p:tavLst>
                                    </p:anim>
                                    <p:anim calcmode="lin" valueType="num">
                                      <p:cBhvr>
                                        <p:cTn id="36" dur="1000" fill="hold"/>
                                        <p:tgtEl>
                                          <p:spTgt spid="7">
                                            <p:graphicEl>
                                              <a:dgm id="{2A44A969-530F-42C7-9CA5-9E5F3B619782}"/>
                                            </p:graphic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Effect transition="in" filter="fade">
                                      <p:cBhvr>
                                        <p:cTn id="4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AtOnc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zöveg helye 8">
            <a:extLst>
              <a:ext uri="{FF2B5EF4-FFF2-40B4-BE49-F238E27FC236}">
                <a16:creationId xmlns:a16="http://schemas.microsoft.com/office/drawing/2014/main" id="{0298C00B-B279-423B-917F-1694F49FF8DA}"/>
              </a:ext>
            </a:extLst>
          </p:cNvPr>
          <p:cNvSpPr>
            <a:spLocks noGrp="1"/>
          </p:cNvSpPr>
          <p:nvPr>
            <p:ph type="body" sz="half" idx="13"/>
          </p:nvPr>
        </p:nvSpPr>
        <p:spPr/>
        <p:txBody>
          <a:bodyPr/>
          <a:lstStyle/>
          <a:p>
            <a:pPr algn="r"/>
            <a:r>
              <a:rPr lang="hu-HU" dirty="0" err="1"/>
              <a:t>Mikel</a:t>
            </a:r>
            <a:r>
              <a:rPr lang="hu-HU" dirty="0"/>
              <a:t> </a:t>
            </a:r>
            <a:r>
              <a:rPr lang="hu-HU" dirty="0" err="1"/>
              <a:t>Rodriguez</a:t>
            </a:r>
            <a:r>
              <a:rPr lang="hu-HU" dirty="0"/>
              <a:t> </a:t>
            </a:r>
            <a:r>
              <a:rPr lang="hu-HU" sz="1800" i="1" dirty="0"/>
              <a:t>(a MITRE intézet gépi képfelismerés-kutatója)</a:t>
            </a:r>
            <a:r>
              <a:rPr lang="hu-HU" dirty="0"/>
              <a:t> </a:t>
            </a:r>
          </a:p>
        </p:txBody>
      </p:sp>
      <p:sp>
        <p:nvSpPr>
          <p:cNvPr id="8" name="Szöveg helye 7">
            <a:extLst>
              <a:ext uri="{FF2B5EF4-FFF2-40B4-BE49-F238E27FC236}">
                <a16:creationId xmlns:a16="http://schemas.microsoft.com/office/drawing/2014/main" id="{0E5BAD71-D4AD-472E-9F95-0A66E6C6C450}"/>
              </a:ext>
            </a:extLst>
          </p:cNvPr>
          <p:cNvSpPr>
            <a:spLocks noGrp="1"/>
          </p:cNvSpPr>
          <p:nvPr>
            <p:ph type="body" sz="half" idx="2"/>
          </p:nvPr>
        </p:nvSpPr>
        <p:spPr/>
        <p:txBody>
          <a:bodyPr/>
          <a:lstStyle/>
          <a:p>
            <a:endParaRPr lang="hu-HU" dirty="0"/>
          </a:p>
        </p:txBody>
      </p:sp>
      <p:sp>
        <p:nvSpPr>
          <p:cNvPr id="5" name="Dátum helye 4">
            <a:extLst>
              <a:ext uri="{FF2B5EF4-FFF2-40B4-BE49-F238E27FC236}">
                <a16:creationId xmlns:a16="http://schemas.microsoft.com/office/drawing/2014/main" id="{637F95BD-B2CF-4C09-8200-246E260A4044}"/>
              </a:ext>
            </a:extLst>
          </p:cNvPr>
          <p:cNvSpPr>
            <a:spLocks noGrp="1"/>
          </p:cNvSpPr>
          <p:nvPr>
            <p:ph type="dt" sz="half" idx="10"/>
          </p:nvPr>
        </p:nvSpPr>
        <p:spPr/>
        <p:txBody>
          <a:bodyPr/>
          <a:lstStyle/>
          <a:p>
            <a:r>
              <a:rPr lang="hu-HU"/>
              <a:t>11/14/2019</a:t>
            </a:r>
            <a:endParaRPr lang="en-US" dirty="0"/>
          </a:p>
        </p:txBody>
      </p:sp>
      <p:sp>
        <p:nvSpPr>
          <p:cNvPr id="6" name="Élőláb helye 5">
            <a:extLst>
              <a:ext uri="{FF2B5EF4-FFF2-40B4-BE49-F238E27FC236}">
                <a16:creationId xmlns:a16="http://schemas.microsoft.com/office/drawing/2014/main" id="{E3798E79-548D-4583-969D-BC3FDB8FCB71}"/>
              </a:ext>
            </a:extLst>
          </p:cNvPr>
          <p:cNvSpPr>
            <a:spLocks noGrp="1"/>
          </p:cNvSpPr>
          <p:nvPr>
            <p:ph type="ftr" sz="quarter" idx="11"/>
          </p:nvPr>
        </p:nvSpPr>
        <p:spPr/>
        <p:txBody>
          <a:bodyPr/>
          <a:lstStyle/>
          <a:p>
            <a:r>
              <a:rPr lang="en-US"/>
              <a:t>Fehér András őrangy</a:t>
            </a:r>
            <a:endParaRPr lang="en-US" dirty="0"/>
          </a:p>
        </p:txBody>
      </p:sp>
      <p:sp>
        <p:nvSpPr>
          <p:cNvPr id="7" name="Dia számának helye 6">
            <a:extLst>
              <a:ext uri="{FF2B5EF4-FFF2-40B4-BE49-F238E27FC236}">
                <a16:creationId xmlns:a16="http://schemas.microsoft.com/office/drawing/2014/main" id="{5B805302-95C1-493E-BDDC-3D5E9D726202}"/>
              </a:ext>
            </a:extLst>
          </p:cNvPr>
          <p:cNvSpPr>
            <a:spLocks noGrp="1"/>
          </p:cNvSpPr>
          <p:nvPr>
            <p:ph type="sldNum" sz="quarter" idx="12"/>
          </p:nvPr>
        </p:nvSpPr>
        <p:spPr/>
        <p:txBody>
          <a:bodyPr/>
          <a:lstStyle/>
          <a:p>
            <a:fld id="{D57F1E4F-1CFF-5643-939E-02111984F565}" type="slidenum">
              <a:rPr lang="en-US" smtClean="0"/>
              <a:t>5</a:t>
            </a:fld>
            <a:endParaRPr lang="en-US" dirty="0"/>
          </a:p>
        </p:txBody>
      </p:sp>
      <p:sp>
        <p:nvSpPr>
          <p:cNvPr id="2" name="Cím 1">
            <a:extLst>
              <a:ext uri="{FF2B5EF4-FFF2-40B4-BE49-F238E27FC236}">
                <a16:creationId xmlns:a16="http://schemas.microsoft.com/office/drawing/2014/main" id="{16FAC8B8-9B9E-4E9C-9460-D0DC00616477}"/>
              </a:ext>
            </a:extLst>
          </p:cNvPr>
          <p:cNvSpPr>
            <a:spLocks noGrp="1"/>
          </p:cNvSpPr>
          <p:nvPr>
            <p:ph type="title"/>
          </p:nvPr>
        </p:nvSpPr>
        <p:spPr/>
        <p:txBody>
          <a:bodyPr/>
          <a:lstStyle/>
          <a:p>
            <a:pPr algn="l"/>
            <a:r>
              <a:rPr lang="hu-HU" dirty="0"/>
              <a:t>az AI miatt </a:t>
            </a:r>
            <a:br>
              <a:rPr lang="hu-HU" dirty="0"/>
            </a:br>
            <a:r>
              <a:rPr lang="hu-HU" dirty="0"/>
              <a:t>a kiberbiztonság helyzete </a:t>
            </a:r>
            <a:br>
              <a:rPr lang="hu-HU" dirty="0"/>
            </a:br>
            <a:r>
              <a:rPr lang="hu-HU" dirty="0"/>
              <a:t>most hasonló lett </a:t>
            </a:r>
            <a:br>
              <a:rPr lang="hu-HU" dirty="0"/>
            </a:br>
            <a:r>
              <a:rPr lang="hu-HU" dirty="0"/>
              <a:t>a </a:t>
            </a:r>
            <a:r>
              <a:rPr lang="hu-HU" b="1" dirty="0">
                <a:solidFill>
                  <a:schemeClr val="accent6">
                    <a:lumMod val="40000"/>
                    <a:lumOff val="60000"/>
                  </a:schemeClr>
                </a:solidFill>
              </a:rPr>
              <a:t>90-es évek közepé</a:t>
            </a:r>
            <a:r>
              <a:rPr lang="hu-HU" dirty="0">
                <a:solidFill>
                  <a:schemeClr val="accent6">
                    <a:lumMod val="40000"/>
                    <a:lumOff val="60000"/>
                  </a:schemeClr>
                </a:solidFill>
              </a:rPr>
              <a:t>nek kihívásai</a:t>
            </a:r>
            <a:r>
              <a:rPr lang="hu-HU" dirty="0"/>
              <a:t>hoz</a:t>
            </a:r>
          </a:p>
        </p:txBody>
      </p:sp>
    </p:spTree>
    <p:extLst>
      <p:ext uri="{BB962C8B-B14F-4D97-AF65-F5344CB8AC3E}">
        <p14:creationId xmlns:p14="http://schemas.microsoft.com/office/powerpoint/2010/main" val="1244784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Támadó AI</a:t>
            </a:r>
          </a:p>
        </p:txBody>
      </p:sp>
      <p:graphicFrame>
        <p:nvGraphicFramePr>
          <p:cNvPr id="8" name="Tartalom helye 7"/>
          <p:cNvGraphicFramePr>
            <a:graphicFrameLocks noGrp="1"/>
          </p:cNvGraphicFramePr>
          <p:nvPr>
            <p:ph idx="1"/>
            <p:extLst>
              <p:ext uri="{D42A27DB-BD31-4B8C-83A1-F6EECF244321}">
                <p14:modId xmlns:p14="http://schemas.microsoft.com/office/powerpoint/2010/main" val="308022211"/>
              </p:ext>
            </p:extLst>
          </p:nvPr>
        </p:nvGraphicFramePr>
        <p:xfrm>
          <a:off x="1141412" y="1093788"/>
          <a:ext cx="9905999" cy="5237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átum helye 3"/>
          <p:cNvSpPr>
            <a:spLocks noGrp="1"/>
          </p:cNvSpPr>
          <p:nvPr>
            <p:ph type="dt" sz="half" idx="10"/>
          </p:nvPr>
        </p:nvSpPr>
        <p:spPr/>
        <p:txBody>
          <a:bodyPr/>
          <a:lstStyle/>
          <a:p>
            <a:r>
              <a:rPr lang="hu-HU"/>
              <a:t>11/14/2019</a:t>
            </a:r>
            <a:endParaRPr lang="en-US" dirty="0"/>
          </a:p>
        </p:txBody>
      </p:sp>
      <p:sp>
        <p:nvSpPr>
          <p:cNvPr id="5" name="Élőláb helye 4"/>
          <p:cNvSpPr>
            <a:spLocks noGrp="1"/>
          </p:cNvSpPr>
          <p:nvPr>
            <p:ph type="ftr" sz="quarter" idx="11"/>
          </p:nvPr>
        </p:nvSpPr>
        <p:spPr/>
        <p:txBody>
          <a:bodyPr/>
          <a:lstStyle/>
          <a:p>
            <a:r>
              <a:rPr lang="en-US"/>
              <a:t>Fehér András őrangy</a:t>
            </a:r>
            <a:endParaRPr lang="en-US" dirty="0"/>
          </a:p>
        </p:txBody>
      </p:sp>
      <p:sp>
        <p:nvSpPr>
          <p:cNvPr id="6" name="Dia számának helye 5"/>
          <p:cNvSpPr>
            <a:spLocks noGrp="1"/>
          </p:cNvSpPr>
          <p:nvPr>
            <p:ph type="sldNum" sz="quarter" idx="12"/>
          </p:nvPr>
        </p:nvSpPr>
        <p:spPr/>
        <p:txBody>
          <a:bodyPr/>
          <a:lstStyle/>
          <a:p>
            <a:fld id="{D57F1E4F-1CFF-5643-939E-02111984F565}" type="slidenum">
              <a:rPr lang="en-US" smtClean="0"/>
              <a:t>6</a:t>
            </a:fld>
            <a:endParaRPr lang="en-US" dirty="0"/>
          </a:p>
        </p:txBody>
      </p:sp>
    </p:spTree>
    <p:extLst>
      <p:ext uri="{BB962C8B-B14F-4D97-AF65-F5344CB8AC3E}">
        <p14:creationId xmlns:p14="http://schemas.microsoft.com/office/powerpoint/2010/main" val="331257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graphicEl>
                                              <a:dgm id="{DD7FCBF0-E3C3-4C97-BCE7-E07E0C3F4925}"/>
                                            </p:graphicEl>
                                          </p:spTgt>
                                        </p:tgtEl>
                                        <p:attrNameLst>
                                          <p:attrName>style.visibility</p:attrName>
                                        </p:attrNameLst>
                                      </p:cBhvr>
                                      <p:to>
                                        <p:strVal val="visible"/>
                                      </p:to>
                                    </p:set>
                                    <p:animEffect transition="in" filter="fade">
                                      <p:cBhvr>
                                        <p:cTn id="7" dur="1000"/>
                                        <p:tgtEl>
                                          <p:spTgt spid="8">
                                            <p:graphicEl>
                                              <a:dgm id="{DD7FCBF0-E3C3-4C97-BCE7-E07E0C3F4925}"/>
                                            </p:graphicEl>
                                          </p:spTgt>
                                        </p:tgtEl>
                                      </p:cBhvr>
                                    </p:animEffect>
                                    <p:anim calcmode="lin" valueType="num">
                                      <p:cBhvr>
                                        <p:cTn id="8" dur="1000" fill="hold"/>
                                        <p:tgtEl>
                                          <p:spTgt spid="8">
                                            <p:graphicEl>
                                              <a:dgm id="{DD7FCBF0-E3C3-4C97-BCE7-E07E0C3F4925}"/>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DD7FCBF0-E3C3-4C97-BCE7-E07E0C3F4925}"/>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graphicEl>
                                              <a:dgm id="{730598CE-F754-404B-9FC2-835C091ED2F6}"/>
                                            </p:graphicEl>
                                          </p:spTgt>
                                        </p:tgtEl>
                                        <p:attrNameLst>
                                          <p:attrName>style.visibility</p:attrName>
                                        </p:attrNameLst>
                                      </p:cBhvr>
                                      <p:to>
                                        <p:strVal val="visible"/>
                                      </p:to>
                                    </p:set>
                                    <p:animEffect transition="in" filter="fade">
                                      <p:cBhvr>
                                        <p:cTn id="13" dur="1000"/>
                                        <p:tgtEl>
                                          <p:spTgt spid="8">
                                            <p:graphicEl>
                                              <a:dgm id="{730598CE-F754-404B-9FC2-835C091ED2F6}"/>
                                            </p:graphicEl>
                                          </p:spTgt>
                                        </p:tgtEl>
                                      </p:cBhvr>
                                    </p:animEffect>
                                    <p:anim calcmode="lin" valueType="num">
                                      <p:cBhvr>
                                        <p:cTn id="14" dur="1000" fill="hold"/>
                                        <p:tgtEl>
                                          <p:spTgt spid="8">
                                            <p:graphicEl>
                                              <a:dgm id="{730598CE-F754-404B-9FC2-835C091ED2F6}"/>
                                            </p:graphicEl>
                                          </p:spTgt>
                                        </p:tgtEl>
                                        <p:attrNameLst>
                                          <p:attrName>ppt_x</p:attrName>
                                        </p:attrNameLst>
                                      </p:cBhvr>
                                      <p:tavLst>
                                        <p:tav tm="0">
                                          <p:val>
                                            <p:strVal val="#ppt_x"/>
                                          </p:val>
                                        </p:tav>
                                        <p:tav tm="100000">
                                          <p:val>
                                            <p:strVal val="#ppt_x"/>
                                          </p:val>
                                        </p:tav>
                                      </p:tavLst>
                                    </p:anim>
                                    <p:anim calcmode="lin" valueType="num">
                                      <p:cBhvr>
                                        <p:cTn id="15" dur="1000" fill="hold"/>
                                        <p:tgtEl>
                                          <p:spTgt spid="8">
                                            <p:graphicEl>
                                              <a:dgm id="{730598CE-F754-404B-9FC2-835C091ED2F6}"/>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graphicEl>
                                              <a:dgm id="{B0DC4091-689D-4AE2-AB26-4C19752BE791}"/>
                                            </p:graphicEl>
                                          </p:spTgt>
                                        </p:tgtEl>
                                        <p:attrNameLst>
                                          <p:attrName>style.visibility</p:attrName>
                                        </p:attrNameLst>
                                      </p:cBhvr>
                                      <p:to>
                                        <p:strVal val="visible"/>
                                      </p:to>
                                    </p:set>
                                    <p:animEffect transition="in" filter="fade">
                                      <p:cBhvr>
                                        <p:cTn id="19" dur="1000"/>
                                        <p:tgtEl>
                                          <p:spTgt spid="8">
                                            <p:graphicEl>
                                              <a:dgm id="{B0DC4091-689D-4AE2-AB26-4C19752BE791}"/>
                                            </p:graphicEl>
                                          </p:spTgt>
                                        </p:tgtEl>
                                      </p:cBhvr>
                                    </p:animEffect>
                                    <p:anim calcmode="lin" valueType="num">
                                      <p:cBhvr>
                                        <p:cTn id="20" dur="1000" fill="hold"/>
                                        <p:tgtEl>
                                          <p:spTgt spid="8">
                                            <p:graphicEl>
                                              <a:dgm id="{B0DC4091-689D-4AE2-AB26-4C19752BE791}"/>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B0DC4091-689D-4AE2-AB26-4C19752BE791}"/>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graphicEl>
                                              <a:dgm id="{C4E90536-76E2-4214-811B-DF64D22BC0F0}"/>
                                            </p:graphicEl>
                                          </p:spTgt>
                                        </p:tgtEl>
                                        <p:attrNameLst>
                                          <p:attrName>style.visibility</p:attrName>
                                        </p:attrNameLst>
                                      </p:cBhvr>
                                      <p:to>
                                        <p:strVal val="visible"/>
                                      </p:to>
                                    </p:set>
                                    <p:animEffect transition="in" filter="fade">
                                      <p:cBhvr>
                                        <p:cTn id="25" dur="1000"/>
                                        <p:tgtEl>
                                          <p:spTgt spid="8">
                                            <p:graphicEl>
                                              <a:dgm id="{C4E90536-76E2-4214-811B-DF64D22BC0F0}"/>
                                            </p:graphicEl>
                                          </p:spTgt>
                                        </p:tgtEl>
                                      </p:cBhvr>
                                    </p:animEffect>
                                    <p:anim calcmode="lin" valueType="num">
                                      <p:cBhvr>
                                        <p:cTn id="26" dur="1000" fill="hold"/>
                                        <p:tgtEl>
                                          <p:spTgt spid="8">
                                            <p:graphicEl>
                                              <a:dgm id="{C4E90536-76E2-4214-811B-DF64D22BC0F0}"/>
                                            </p:graphicEl>
                                          </p:spTgt>
                                        </p:tgtEl>
                                        <p:attrNameLst>
                                          <p:attrName>ppt_x</p:attrName>
                                        </p:attrNameLst>
                                      </p:cBhvr>
                                      <p:tavLst>
                                        <p:tav tm="0">
                                          <p:val>
                                            <p:strVal val="#ppt_x"/>
                                          </p:val>
                                        </p:tav>
                                        <p:tav tm="100000">
                                          <p:val>
                                            <p:strVal val="#ppt_x"/>
                                          </p:val>
                                        </p:tav>
                                      </p:tavLst>
                                    </p:anim>
                                    <p:anim calcmode="lin" valueType="num">
                                      <p:cBhvr>
                                        <p:cTn id="27" dur="1000" fill="hold"/>
                                        <p:tgtEl>
                                          <p:spTgt spid="8">
                                            <p:graphicEl>
                                              <a:dgm id="{C4E90536-76E2-4214-811B-DF64D22BC0F0}"/>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lvl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dirty="0"/>
              <a:t>Támadó AI</a:t>
            </a:r>
          </a:p>
        </p:txBody>
      </p:sp>
      <p:graphicFrame>
        <p:nvGraphicFramePr>
          <p:cNvPr id="8" name="Tartalom helye 7"/>
          <p:cNvGraphicFramePr>
            <a:graphicFrameLocks noGrp="1"/>
          </p:cNvGraphicFramePr>
          <p:nvPr>
            <p:ph idx="1"/>
            <p:extLst>
              <p:ext uri="{D42A27DB-BD31-4B8C-83A1-F6EECF244321}">
                <p14:modId xmlns:p14="http://schemas.microsoft.com/office/powerpoint/2010/main" val="1229106569"/>
              </p:ext>
            </p:extLst>
          </p:nvPr>
        </p:nvGraphicFramePr>
        <p:xfrm>
          <a:off x="1141412" y="1093788"/>
          <a:ext cx="9905999" cy="5237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átum helye 3"/>
          <p:cNvSpPr>
            <a:spLocks noGrp="1"/>
          </p:cNvSpPr>
          <p:nvPr>
            <p:ph type="dt" sz="half" idx="10"/>
          </p:nvPr>
        </p:nvSpPr>
        <p:spPr/>
        <p:txBody>
          <a:bodyPr/>
          <a:lstStyle/>
          <a:p>
            <a:r>
              <a:rPr lang="hu-HU"/>
              <a:t>11/14/2019</a:t>
            </a:r>
            <a:endParaRPr lang="en-US" dirty="0"/>
          </a:p>
        </p:txBody>
      </p:sp>
      <p:sp>
        <p:nvSpPr>
          <p:cNvPr id="5" name="Élőláb helye 4"/>
          <p:cNvSpPr>
            <a:spLocks noGrp="1"/>
          </p:cNvSpPr>
          <p:nvPr>
            <p:ph type="ftr" sz="quarter" idx="11"/>
          </p:nvPr>
        </p:nvSpPr>
        <p:spPr/>
        <p:txBody>
          <a:bodyPr/>
          <a:lstStyle/>
          <a:p>
            <a:r>
              <a:rPr lang="en-US"/>
              <a:t>Fehér András őrangy</a:t>
            </a:r>
            <a:endParaRPr lang="en-US" dirty="0"/>
          </a:p>
        </p:txBody>
      </p:sp>
      <p:sp>
        <p:nvSpPr>
          <p:cNvPr id="6" name="Dia számának helye 5"/>
          <p:cNvSpPr>
            <a:spLocks noGrp="1"/>
          </p:cNvSpPr>
          <p:nvPr>
            <p:ph type="sldNum" sz="quarter" idx="12"/>
          </p:nvPr>
        </p:nvSpPr>
        <p:spPr/>
        <p:txBody>
          <a:bodyPr/>
          <a:lstStyle/>
          <a:p>
            <a:fld id="{D57F1E4F-1CFF-5643-939E-02111984F565}" type="slidenum">
              <a:rPr lang="en-US" smtClean="0"/>
              <a:t>7</a:t>
            </a:fld>
            <a:endParaRPr lang="en-US" dirty="0"/>
          </a:p>
        </p:txBody>
      </p:sp>
    </p:spTree>
    <p:extLst>
      <p:ext uri="{BB962C8B-B14F-4D97-AF65-F5344CB8AC3E}">
        <p14:creationId xmlns:p14="http://schemas.microsoft.com/office/powerpoint/2010/main" val="200123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graphicEl>
                                              <a:dgm id="{C4E90536-76E2-4214-811B-DF64D22BC0F0}"/>
                                            </p:graphicEl>
                                          </p:spTgt>
                                        </p:tgtEl>
                                        <p:attrNameLst>
                                          <p:attrName>style.visibility</p:attrName>
                                        </p:attrNameLst>
                                      </p:cBhvr>
                                      <p:to>
                                        <p:strVal val="visible"/>
                                      </p:to>
                                    </p:set>
                                    <p:animEffect transition="in" filter="fade">
                                      <p:cBhvr>
                                        <p:cTn id="7" dur="1000"/>
                                        <p:tgtEl>
                                          <p:spTgt spid="8">
                                            <p:graphicEl>
                                              <a:dgm id="{C4E90536-76E2-4214-811B-DF64D22BC0F0}"/>
                                            </p:graphicEl>
                                          </p:spTgt>
                                        </p:tgtEl>
                                      </p:cBhvr>
                                    </p:animEffect>
                                    <p:anim calcmode="lin" valueType="num">
                                      <p:cBhvr>
                                        <p:cTn id="8" dur="1000" fill="hold"/>
                                        <p:tgtEl>
                                          <p:spTgt spid="8">
                                            <p:graphicEl>
                                              <a:dgm id="{C4E90536-76E2-4214-811B-DF64D22BC0F0}"/>
                                            </p:graphicEl>
                                          </p:spTgt>
                                        </p:tgtEl>
                                        <p:attrNameLst>
                                          <p:attrName>ppt_x</p:attrName>
                                        </p:attrNameLst>
                                      </p:cBhvr>
                                      <p:tavLst>
                                        <p:tav tm="0">
                                          <p:val>
                                            <p:strVal val="#ppt_x"/>
                                          </p:val>
                                        </p:tav>
                                        <p:tav tm="100000">
                                          <p:val>
                                            <p:strVal val="#ppt_x"/>
                                          </p:val>
                                        </p:tav>
                                      </p:tavLst>
                                    </p:anim>
                                    <p:anim calcmode="lin" valueType="num">
                                      <p:cBhvr>
                                        <p:cTn id="9" dur="1000" fill="hold"/>
                                        <p:tgtEl>
                                          <p:spTgt spid="8">
                                            <p:graphicEl>
                                              <a:dgm id="{C4E90536-76E2-4214-811B-DF64D22BC0F0}"/>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graphicEl>
                                              <a:dgm id="{DD76DB60-0FB9-45BF-BEDC-EB3EB4ED82E0}"/>
                                            </p:graphicEl>
                                          </p:spTgt>
                                        </p:tgtEl>
                                        <p:attrNameLst>
                                          <p:attrName>style.visibility</p:attrName>
                                        </p:attrNameLst>
                                      </p:cBhvr>
                                      <p:to>
                                        <p:strVal val="visible"/>
                                      </p:to>
                                    </p:set>
                                    <p:animEffect transition="in" filter="fade">
                                      <p:cBhvr>
                                        <p:cTn id="13" dur="1000"/>
                                        <p:tgtEl>
                                          <p:spTgt spid="8">
                                            <p:graphicEl>
                                              <a:dgm id="{DD76DB60-0FB9-45BF-BEDC-EB3EB4ED82E0}"/>
                                            </p:graphicEl>
                                          </p:spTgt>
                                        </p:tgtEl>
                                      </p:cBhvr>
                                    </p:animEffect>
                                    <p:anim calcmode="lin" valueType="num">
                                      <p:cBhvr>
                                        <p:cTn id="14" dur="1000" fill="hold"/>
                                        <p:tgtEl>
                                          <p:spTgt spid="8">
                                            <p:graphicEl>
                                              <a:dgm id="{DD76DB60-0FB9-45BF-BEDC-EB3EB4ED82E0}"/>
                                            </p:graphicEl>
                                          </p:spTgt>
                                        </p:tgtEl>
                                        <p:attrNameLst>
                                          <p:attrName>ppt_x</p:attrName>
                                        </p:attrNameLst>
                                      </p:cBhvr>
                                      <p:tavLst>
                                        <p:tav tm="0">
                                          <p:val>
                                            <p:strVal val="#ppt_x"/>
                                          </p:val>
                                        </p:tav>
                                        <p:tav tm="100000">
                                          <p:val>
                                            <p:strVal val="#ppt_x"/>
                                          </p:val>
                                        </p:tav>
                                      </p:tavLst>
                                    </p:anim>
                                    <p:anim calcmode="lin" valueType="num">
                                      <p:cBhvr>
                                        <p:cTn id="15" dur="1000" fill="hold"/>
                                        <p:tgtEl>
                                          <p:spTgt spid="8">
                                            <p:graphicEl>
                                              <a:dgm id="{DD76DB60-0FB9-45BF-BEDC-EB3EB4ED82E0}"/>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graphicEl>
                                              <a:dgm id="{140DFE14-0937-4F41-AA06-BAF6DD6937BB}"/>
                                            </p:graphicEl>
                                          </p:spTgt>
                                        </p:tgtEl>
                                        <p:attrNameLst>
                                          <p:attrName>style.visibility</p:attrName>
                                        </p:attrNameLst>
                                      </p:cBhvr>
                                      <p:to>
                                        <p:strVal val="visible"/>
                                      </p:to>
                                    </p:set>
                                    <p:animEffect transition="in" filter="fade">
                                      <p:cBhvr>
                                        <p:cTn id="19" dur="1000"/>
                                        <p:tgtEl>
                                          <p:spTgt spid="8">
                                            <p:graphicEl>
                                              <a:dgm id="{140DFE14-0937-4F41-AA06-BAF6DD6937BB}"/>
                                            </p:graphicEl>
                                          </p:spTgt>
                                        </p:tgtEl>
                                      </p:cBhvr>
                                    </p:animEffect>
                                    <p:anim calcmode="lin" valueType="num">
                                      <p:cBhvr>
                                        <p:cTn id="20" dur="1000" fill="hold"/>
                                        <p:tgtEl>
                                          <p:spTgt spid="8">
                                            <p:graphicEl>
                                              <a:dgm id="{140DFE14-0937-4F41-AA06-BAF6DD6937BB}"/>
                                            </p:graphicEl>
                                          </p:spTgt>
                                        </p:tgtEl>
                                        <p:attrNameLst>
                                          <p:attrName>ppt_x</p:attrName>
                                        </p:attrNameLst>
                                      </p:cBhvr>
                                      <p:tavLst>
                                        <p:tav tm="0">
                                          <p:val>
                                            <p:strVal val="#ppt_x"/>
                                          </p:val>
                                        </p:tav>
                                        <p:tav tm="100000">
                                          <p:val>
                                            <p:strVal val="#ppt_x"/>
                                          </p:val>
                                        </p:tav>
                                      </p:tavLst>
                                    </p:anim>
                                    <p:anim calcmode="lin" valueType="num">
                                      <p:cBhvr>
                                        <p:cTn id="21" dur="1000" fill="hold"/>
                                        <p:tgtEl>
                                          <p:spTgt spid="8">
                                            <p:graphicEl>
                                              <a:dgm id="{140DFE14-0937-4F41-AA06-BAF6DD6937BB}"/>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8">
                                            <p:graphicEl>
                                              <a:dgm id="{2B63A654-ADB8-4A79-A77C-15D891AA7DC8}"/>
                                            </p:graphicEl>
                                          </p:spTgt>
                                        </p:tgtEl>
                                        <p:attrNameLst>
                                          <p:attrName>style.visibility</p:attrName>
                                        </p:attrNameLst>
                                      </p:cBhvr>
                                      <p:to>
                                        <p:strVal val="visible"/>
                                      </p:to>
                                    </p:set>
                                    <p:animEffect transition="in" filter="fade">
                                      <p:cBhvr>
                                        <p:cTn id="25" dur="1000"/>
                                        <p:tgtEl>
                                          <p:spTgt spid="8">
                                            <p:graphicEl>
                                              <a:dgm id="{2B63A654-ADB8-4A79-A77C-15D891AA7DC8}"/>
                                            </p:graphicEl>
                                          </p:spTgt>
                                        </p:tgtEl>
                                      </p:cBhvr>
                                    </p:animEffect>
                                    <p:anim calcmode="lin" valueType="num">
                                      <p:cBhvr>
                                        <p:cTn id="26" dur="1000" fill="hold"/>
                                        <p:tgtEl>
                                          <p:spTgt spid="8">
                                            <p:graphicEl>
                                              <a:dgm id="{2B63A654-ADB8-4A79-A77C-15D891AA7DC8}"/>
                                            </p:graphicEl>
                                          </p:spTgt>
                                        </p:tgtEl>
                                        <p:attrNameLst>
                                          <p:attrName>ppt_x</p:attrName>
                                        </p:attrNameLst>
                                      </p:cBhvr>
                                      <p:tavLst>
                                        <p:tav tm="0">
                                          <p:val>
                                            <p:strVal val="#ppt_x"/>
                                          </p:val>
                                        </p:tav>
                                        <p:tav tm="100000">
                                          <p:val>
                                            <p:strVal val="#ppt_x"/>
                                          </p:val>
                                        </p:tav>
                                      </p:tavLst>
                                    </p:anim>
                                    <p:anim calcmode="lin" valueType="num">
                                      <p:cBhvr>
                                        <p:cTn id="27" dur="1000" fill="hold"/>
                                        <p:tgtEl>
                                          <p:spTgt spid="8">
                                            <p:graphicEl>
                                              <a:dgm id="{2B63A654-ADB8-4A79-A77C-15D891AA7DC8}"/>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8">
                                            <p:graphicEl>
                                              <a:dgm id="{FDFFE7B3-52CA-4B78-9ECB-6C9D327D779C}"/>
                                            </p:graphicEl>
                                          </p:spTgt>
                                        </p:tgtEl>
                                        <p:attrNameLst>
                                          <p:attrName>style.visibility</p:attrName>
                                        </p:attrNameLst>
                                      </p:cBhvr>
                                      <p:to>
                                        <p:strVal val="visible"/>
                                      </p:to>
                                    </p:set>
                                    <p:animEffect transition="in" filter="fade">
                                      <p:cBhvr>
                                        <p:cTn id="31" dur="1000"/>
                                        <p:tgtEl>
                                          <p:spTgt spid="8">
                                            <p:graphicEl>
                                              <a:dgm id="{FDFFE7B3-52CA-4B78-9ECB-6C9D327D779C}"/>
                                            </p:graphicEl>
                                          </p:spTgt>
                                        </p:tgtEl>
                                      </p:cBhvr>
                                    </p:animEffect>
                                    <p:anim calcmode="lin" valueType="num">
                                      <p:cBhvr>
                                        <p:cTn id="32" dur="1000" fill="hold"/>
                                        <p:tgtEl>
                                          <p:spTgt spid="8">
                                            <p:graphicEl>
                                              <a:dgm id="{FDFFE7B3-52CA-4B78-9ECB-6C9D327D779C}"/>
                                            </p:graphicEl>
                                          </p:spTgt>
                                        </p:tgtEl>
                                        <p:attrNameLst>
                                          <p:attrName>ppt_x</p:attrName>
                                        </p:attrNameLst>
                                      </p:cBhvr>
                                      <p:tavLst>
                                        <p:tav tm="0">
                                          <p:val>
                                            <p:strVal val="#ppt_x"/>
                                          </p:val>
                                        </p:tav>
                                        <p:tav tm="100000">
                                          <p:val>
                                            <p:strVal val="#ppt_x"/>
                                          </p:val>
                                        </p:tav>
                                      </p:tavLst>
                                    </p:anim>
                                    <p:anim calcmode="lin" valueType="num">
                                      <p:cBhvr>
                                        <p:cTn id="33" dur="1000" fill="hold"/>
                                        <p:tgtEl>
                                          <p:spTgt spid="8">
                                            <p:graphicEl>
                                              <a:dgm id="{FDFFE7B3-52CA-4B78-9ECB-6C9D327D779C}"/>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lvl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9FAA9C1-CCB5-4DB3-A9C6-1BB1C6EF17D1}"/>
              </a:ext>
            </a:extLst>
          </p:cNvPr>
          <p:cNvSpPr>
            <a:spLocks noGrp="1"/>
          </p:cNvSpPr>
          <p:nvPr>
            <p:ph type="title"/>
          </p:nvPr>
        </p:nvSpPr>
        <p:spPr/>
        <p:txBody>
          <a:bodyPr/>
          <a:lstStyle/>
          <a:p>
            <a:pPr marR="0" rtl="0"/>
            <a:r>
              <a:rPr lang="hu-HU" b="0" i="0" u="none" strike="noStrike" baseline="0" dirty="0">
                <a:latin typeface="Times New Roman" panose="02020603050405020304" pitchFamily="18" charset="0"/>
              </a:rPr>
              <a:t>Védelmi  AI</a:t>
            </a:r>
          </a:p>
        </p:txBody>
      </p:sp>
      <p:graphicFrame>
        <p:nvGraphicFramePr>
          <p:cNvPr id="4" name="Tartalom helye 3"/>
          <p:cNvGraphicFramePr>
            <a:graphicFrameLocks noGrp="1"/>
          </p:cNvGraphicFramePr>
          <p:nvPr>
            <p:ph idx="1"/>
            <p:extLst>
              <p:ext uri="{D42A27DB-BD31-4B8C-83A1-F6EECF244321}">
                <p14:modId xmlns:p14="http://schemas.microsoft.com/office/powerpoint/2010/main" val="2288389368"/>
              </p:ext>
            </p:extLst>
          </p:nvPr>
        </p:nvGraphicFramePr>
        <p:xfrm>
          <a:off x="1141412" y="3429000"/>
          <a:ext cx="9919311" cy="31654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rtalom helye 6"/>
          <p:cNvGraphicFramePr>
            <a:graphicFrameLocks/>
          </p:cNvGraphicFramePr>
          <p:nvPr>
            <p:extLst>
              <p:ext uri="{D42A27DB-BD31-4B8C-83A1-F6EECF244321}">
                <p14:modId xmlns:p14="http://schemas.microsoft.com/office/powerpoint/2010/main" val="2308895676"/>
              </p:ext>
            </p:extLst>
          </p:nvPr>
        </p:nvGraphicFramePr>
        <p:xfrm>
          <a:off x="1128100" y="777265"/>
          <a:ext cx="9919311" cy="20011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77653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3" name="Kép 2" descr="A képen csésze, ülő, elülső, keresés látható&#10;&#10;Automatikusan generált leírás">
            <a:extLst>
              <a:ext uri="{FF2B5EF4-FFF2-40B4-BE49-F238E27FC236}">
                <a16:creationId xmlns:a16="http://schemas.microsoft.com/office/drawing/2014/main" id="{ECAA9974-4898-4150-B828-7EE760F5969E}"/>
              </a:ext>
            </a:extLst>
          </p:cNvPr>
          <p:cNvPicPr>
            <a:picLocks noChangeAspect="1"/>
          </p:cNvPicPr>
          <p:nvPr/>
        </p:nvPicPr>
        <p:blipFill rotWithShape="1">
          <a:blip r:embed="rId4"/>
          <a:srcRect/>
          <a:stretch/>
        </p:blipFill>
        <p:spPr>
          <a:xfrm>
            <a:off x="1404499" y="601599"/>
            <a:ext cx="9514978" cy="5352176"/>
          </a:xfrm>
          <a:prstGeom prst="rect">
            <a:avLst/>
          </a:prstGeom>
        </p:spPr>
      </p:pic>
      <p:sp>
        <p:nvSpPr>
          <p:cNvPr id="104" name="Cím 1">
            <a:extLst>
              <a:ext uri="{FF2B5EF4-FFF2-40B4-BE49-F238E27FC236}">
                <a16:creationId xmlns:a16="http://schemas.microsoft.com/office/drawing/2014/main" id="{61FF8E6E-0926-4D7F-9B49-7E5181BD5ADF}"/>
              </a:ext>
            </a:extLst>
          </p:cNvPr>
          <p:cNvSpPr txBox="1">
            <a:spLocks/>
          </p:cNvSpPr>
          <p:nvPr/>
        </p:nvSpPr>
        <p:spPr>
          <a:xfrm>
            <a:off x="5023820" y="6107243"/>
            <a:ext cx="7168180" cy="816583"/>
          </a:xfrm>
          <a:prstGeom prst="rect">
            <a:avLst/>
          </a:prstGeom>
        </p:spPr>
        <p:txBody>
          <a:bodyPr/>
          <a:lstStyle>
            <a:lvl1pPr algn="r"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ctr"/>
            <a:r>
              <a:rPr lang="hu-HU" dirty="0"/>
              <a:t>Következő generációs védelem</a:t>
            </a:r>
          </a:p>
        </p:txBody>
      </p:sp>
      <p:pic>
        <p:nvPicPr>
          <p:cNvPr id="4" name="Kép 3" descr="A képen áramkör látható&#10;&#10;Automatikusan generált leírás">
            <a:extLst>
              <a:ext uri="{FF2B5EF4-FFF2-40B4-BE49-F238E27FC236}">
                <a16:creationId xmlns:a16="http://schemas.microsoft.com/office/drawing/2014/main" id="{16CF25EB-446C-4CDC-9F2C-3EE61AD3A57E}"/>
              </a:ext>
            </a:extLst>
          </p:cNvPr>
          <p:cNvPicPr>
            <a:picLocks noChangeAspect="1"/>
          </p:cNvPicPr>
          <p:nvPr/>
        </p:nvPicPr>
        <p:blipFill>
          <a:blip r:embed="rId5"/>
          <a:stretch>
            <a:fillRect/>
          </a:stretch>
        </p:blipFill>
        <p:spPr>
          <a:xfrm>
            <a:off x="4665503" y="472290"/>
            <a:ext cx="2170740" cy="13760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Kép 11">
            <a:extLst>
              <a:ext uri="{FF2B5EF4-FFF2-40B4-BE49-F238E27FC236}">
                <a16:creationId xmlns:a16="http://schemas.microsoft.com/office/drawing/2014/main" id="{523D0233-7B80-4DF7-9ED2-8035570A0788}"/>
              </a:ext>
            </a:extLst>
          </p:cNvPr>
          <p:cNvPicPr>
            <a:picLocks noChangeAspect="1"/>
          </p:cNvPicPr>
          <p:nvPr/>
        </p:nvPicPr>
        <p:blipFill>
          <a:blip r:embed="rId6"/>
          <a:stretch>
            <a:fillRect/>
          </a:stretch>
        </p:blipFill>
        <p:spPr>
          <a:xfrm>
            <a:off x="5224285" y="668711"/>
            <a:ext cx="926436" cy="605908"/>
          </a:xfrm>
          <a:prstGeom prst="ellipse">
            <a:avLst/>
          </a:prstGeom>
          <a:noFill/>
          <a:ln w="57150">
            <a:solidFill>
              <a:schemeClr val="accent4">
                <a:lumMod val="75000"/>
              </a:schemeClr>
            </a:solidFill>
          </a:ln>
          <a:effectLst>
            <a:softEdge rad="12700"/>
          </a:effectLst>
        </p:spPr>
      </p:pic>
      <p:graphicFrame>
        <p:nvGraphicFramePr>
          <p:cNvPr id="5" name="Diagram 4">
            <a:extLst>
              <a:ext uri="{FF2B5EF4-FFF2-40B4-BE49-F238E27FC236}">
                <a16:creationId xmlns:a16="http://schemas.microsoft.com/office/drawing/2014/main" id="{5DD1F1CA-2E01-48B1-A1E7-E02B2B5ED765}"/>
              </a:ext>
            </a:extLst>
          </p:cNvPr>
          <p:cNvGraphicFramePr/>
          <p:nvPr>
            <p:extLst>
              <p:ext uri="{D42A27DB-BD31-4B8C-83A1-F6EECF244321}">
                <p14:modId xmlns:p14="http://schemas.microsoft.com/office/powerpoint/2010/main" val="1011202920"/>
              </p:ext>
            </p:extLst>
          </p:nvPr>
        </p:nvGraphicFramePr>
        <p:xfrm>
          <a:off x="295850" y="-96725"/>
          <a:ext cx="4922732" cy="38900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4" name="Diagram 13">
            <a:extLst>
              <a:ext uri="{FF2B5EF4-FFF2-40B4-BE49-F238E27FC236}">
                <a16:creationId xmlns:a16="http://schemas.microsoft.com/office/drawing/2014/main" id="{20422AD5-8815-4DFC-AB7E-70DA974FCDCF}"/>
              </a:ext>
            </a:extLst>
          </p:cNvPr>
          <p:cNvGraphicFramePr/>
          <p:nvPr>
            <p:extLst>
              <p:ext uri="{D42A27DB-BD31-4B8C-83A1-F6EECF244321}">
                <p14:modId xmlns:p14="http://schemas.microsoft.com/office/powerpoint/2010/main" val="2005725639"/>
              </p:ext>
            </p:extLst>
          </p:nvPr>
        </p:nvGraphicFramePr>
        <p:xfrm>
          <a:off x="8496108" y="1274619"/>
          <a:ext cx="3171300" cy="426834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5" name="Diagram 14">
            <a:extLst>
              <a:ext uri="{FF2B5EF4-FFF2-40B4-BE49-F238E27FC236}">
                <a16:creationId xmlns:a16="http://schemas.microsoft.com/office/drawing/2014/main" id="{1BE11915-9FF4-445D-A2F3-579DAB80F264}"/>
              </a:ext>
            </a:extLst>
          </p:cNvPr>
          <p:cNvGraphicFramePr/>
          <p:nvPr>
            <p:extLst>
              <p:ext uri="{D42A27DB-BD31-4B8C-83A1-F6EECF244321}">
                <p14:modId xmlns:p14="http://schemas.microsoft.com/office/powerpoint/2010/main" val="4024450079"/>
              </p:ext>
            </p:extLst>
          </p:nvPr>
        </p:nvGraphicFramePr>
        <p:xfrm>
          <a:off x="6282872" y="-355712"/>
          <a:ext cx="5530755" cy="3890083"/>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pic>
        <p:nvPicPr>
          <p:cNvPr id="7" name="Kép 6" descr="A képen játék, sport, kosárlabda látható&#10;&#10;Automatikusan generált leírás">
            <a:extLst>
              <a:ext uri="{FF2B5EF4-FFF2-40B4-BE49-F238E27FC236}">
                <a16:creationId xmlns:a16="http://schemas.microsoft.com/office/drawing/2014/main" id="{FA2CCAD9-D662-4050-B12E-9A4692D3C9EC}"/>
              </a:ext>
            </a:extLst>
          </p:cNvPr>
          <p:cNvPicPr>
            <a:picLocks noChangeAspect="1"/>
          </p:cNvPicPr>
          <p:nvPr/>
        </p:nvPicPr>
        <p:blipFill>
          <a:blip r:embed="rId22"/>
          <a:stretch>
            <a:fillRect/>
          </a:stretch>
        </p:blipFill>
        <p:spPr>
          <a:xfrm>
            <a:off x="6836243" y="4773373"/>
            <a:ext cx="2614386" cy="1533074"/>
          </a:xfrm>
          <a:prstGeom prst="rect">
            <a:avLst/>
          </a:prstGeom>
        </p:spPr>
      </p:pic>
      <p:graphicFrame>
        <p:nvGraphicFramePr>
          <p:cNvPr id="19" name="Diagram 18">
            <a:extLst>
              <a:ext uri="{FF2B5EF4-FFF2-40B4-BE49-F238E27FC236}">
                <a16:creationId xmlns:a16="http://schemas.microsoft.com/office/drawing/2014/main" id="{6F724586-3B89-403F-83F9-7EBC8BE1C7FC}"/>
              </a:ext>
            </a:extLst>
          </p:cNvPr>
          <p:cNvGraphicFramePr/>
          <p:nvPr>
            <p:extLst>
              <p:ext uri="{D42A27DB-BD31-4B8C-83A1-F6EECF244321}">
                <p14:modId xmlns:p14="http://schemas.microsoft.com/office/powerpoint/2010/main" val="3210037317"/>
              </p:ext>
            </p:extLst>
          </p:nvPr>
        </p:nvGraphicFramePr>
        <p:xfrm>
          <a:off x="510349" y="2299206"/>
          <a:ext cx="4922732" cy="3890083"/>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Tree>
    <p:extLst>
      <p:ext uri="{BB962C8B-B14F-4D97-AF65-F5344CB8AC3E}">
        <p14:creationId xmlns:p14="http://schemas.microsoft.com/office/powerpoint/2010/main" val="223402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14" grpId="0">
        <p:bldAsOne/>
      </p:bldGraphic>
      <p:bldGraphic spid="15" grpId="0">
        <p:bldAsOne/>
      </p:bldGraphic>
      <p:bldGraphic spid="19" grpId="0">
        <p:bldAsOne/>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Áramkör">
  <a:themeElements>
    <a:clrScheme name="Áramkör">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Áramkör">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Áramkör">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Kékes áramkör">
  <a:themeElements>
    <a:clrScheme name="Kék">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Áramkör">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Áramkör">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TotalTime>
  <Words>3197</Words>
  <Application>Microsoft Office PowerPoint</Application>
  <PresentationFormat>Szélesvásznú</PresentationFormat>
  <Paragraphs>362</Paragraphs>
  <Slides>35</Slides>
  <Notes>8</Notes>
  <HiddenSlides>4</HiddenSlides>
  <MMClips>0</MMClips>
  <ScaleCrop>false</ScaleCrop>
  <HeadingPairs>
    <vt:vector size="6" baseType="variant">
      <vt:variant>
        <vt:lpstr>Használt betűtípusok</vt:lpstr>
      </vt:variant>
      <vt:variant>
        <vt:i4>4</vt:i4>
      </vt:variant>
      <vt:variant>
        <vt:lpstr>Téma</vt:lpstr>
      </vt:variant>
      <vt:variant>
        <vt:i4>2</vt:i4>
      </vt:variant>
      <vt:variant>
        <vt:lpstr>Diacímek</vt:lpstr>
      </vt:variant>
      <vt:variant>
        <vt:i4>35</vt:i4>
      </vt:variant>
    </vt:vector>
  </HeadingPairs>
  <TitlesOfParts>
    <vt:vector size="41" baseType="lpstr">
      <vt:lpstr>Arial</vt:lpstr>
      <vt:lpstr>Calibri</vt:lpstr>
      <vt:lpstr>Times New Roman</vt:lpstr>
      <vt:lpstr>Tw Cen MT</vt:lpstr>
      <vt:lpstr>Áramkör</vt:lpstr>
      <vt:lpstr>Kékes áramkör</vt:lpstr>
      <vt:lpstr> </vt:lpstr>
      <vt:lpstr>PowerPoint-bemutató</vt:lpstr>
      <vt:lpstr>Motiváció és bevezető</vt:lpstr>
      <vt:lpstr>Módszertan</vt:lpstr>
      <vt:lpstr>az AI miatt  a kiberbiztonság helyzete  most hasonló lett  a 90-es évek közepének kihívásaihoz</vt:lpstr>
      <vt:lpstr>Támadó AI</vt:lpstr>
      <vt:lpstr>Támadó AI</vt:lpstr>
      <vt:lpstr>Védelmi  AI</vt:lpstr>
      <vt:lpstr>PowerPoint-bemutató</vt:lpstr>
      <vt:lpstr> Múlt-alapú védelem vége</vt:lpstr>
      <vt:lpstr> Múlt-alapú védelem - Megkülönböztet</vt:lpstr>
      <vt:lpstr>Valós idejű védekezés</vt:lpstr>
      <vt:lpstr>Múlt-alapú védelem vége – khm-khm </vt:lpstr>
      <vt:lpstr>Pl.: social engineering ellen</vt:lpstr>
      <vt:lpstr>social engineering ellen</vt:lpstr>
      <vt:lpstr>támadó módszerek védekezésre</vt:lpstr>
      <vt:lpstr>támadó módszerek védekezésre</vt:lpstr>
      <vt:lpstr>támadó módszerek védekezésre</vt:lpstr>
      <vt:lpstr>Üzleti használat - felmérés</vt:lpstr>
      <vt:lpstr>AI alapú védelem az állami szektorokban</vt:lpstr>
      <vt:lpstr>PowerPoint-bemutató</vt:lpstr>
      <vt:lpstr>AI Ráfordítás – millárd Dollár</vt:lpstr>
      <vt:lpstr>PowerPoint-bemutató</vt:lpstr>
      <vt:lpstr>Következtetés</vt:lpstr>
      <vt:lpstr>PowerPoint-bemutató</vt:lpstr>
      <vt:lpstr>PowerPoint-bemutató</vt:lpstr>
      <vt:lpstr>Üzleti használat – felmérés – Tanulság</vt:lpstr>
      <vt:lpstr>PowerPoint-bemutató</vt:lpstr>
      <vt:lpstr>PowerPoint-bemutató</vt:lpstr>
      <vt:lpstr>?</vt:lpstr>
      <vt:lpstr>?</vt:lpstr>
      <vt:lpstr>Politika</vt:lpstr>
      <vt:lpstr>Politika</vt:lpstr>
      <vt:lpstr>Politika</vt:lpstr>
      <vt:lpstr>Politika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András Fehér</dc:creator>
  <cp:lastModifiedBy>András Fehér</cp:lastModifiedBy>
  <cp:revision>53</cp:revision>
  <dcterms:created xsi:type="dcterms:W3CDTF">2019-11-12T20:29:17Z</dcterms:created>
  <dcterms:modified xsi:type="dcterms:W3CDTF">2019-11-13T22:08:57Z</dcterms:modified>
</cp:coreProperties>
</file>